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68" r:id="rId3"/>
    <p:sldId id="590" r:id="rId4"/>
    <p:sldId id="259" r:id="rId5"/>
    <p:sldId id="585" r:id="rId6"/>
    <p:sldId id="279" r:id="rId7"/>
    <p:sldId id="280" r:id="rId8"/>
    <p:sldId id="580" r:id="rId9"/>
    <p:sldId id="581" r:id="rId10"/>
    <p:sldId id="584" r:id="rId11"/>
    <p:sldId id="583" r:id="rId12"/>
    <p:sldId id="582" r:id="rId13"/>
    <p:sldId id="587" r:id="rId14"/>
    <p:sldId id="588" r:id="rId15"/>
    <p:sldId id="589" r:id="rId16"/>
    <p:sldId id="586" r:id="rId17"/>
    <p:sldId id="271" r:id="rId18"/>
    <p:sldId id="275" r:id="rId19"/>
    <p:sldId id="274" r:id="rId20"/>
    <p:sldId id="260" r:id="rId21"/>
    <p:sldId id="262" r:id="rId22"/>
    <p:sldId id="291" r:id="rId23"/>
    <p:sldId id="288" r:id="rId24"/>
    <p:sldId id="276" r:id="rId25"/>
    <p:sldId id="292" r:id="rId26"/>
    <p:sldId id="293" r:id="rId27"/>
    <p:sldId id="294" r:id="rId28"/>
    <p:sldId id="295" r:id="rId29"/>
    <p:sldId id="283" r:id="rId30"/>
    <p:sldId id="282" r:id="rId31"/>
    <p:sldId id="579" r:id="rId32"/>
    <p:sldId id="578" r:id="rId33"/>
    <p:sldId id="278" r:id="rId3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71CA06-9C24-4F37-9AAF-130AAAB49698}" v="568" dt="2024-04-04T14:55:13.333"/>
  </p1510:revLst>
</p1510:revInfo>
</file>

<file path=ppt/tableStyles.xml><?xml version="1.0" encoding="utf-8"?>
<a:tblStyleLst xmlns:a="http://schemas.openxmlformats.org/drawingml/2006/main" def="{5C22544A-7EE6-4342-B048-85BDC9FD1C3A}">
  <a:tblStyle styleId="{8EC20E35-A176-4012-BC5E-935CFFF8708E}" styleName="Middels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60" d="100"/>
          <a:sy n="160" d="100"/>
        </p:scale>
        <p:origin x="258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 Nielsen" userId="1d80c52b-ae01-4005-aeb8-97885e3dc8a0" providerId="ADAL" clId="{5371CA06-9C24-4F37-9AAF-130AAAB49698}"/>
    <pc:docChg chg="undo custSel addSld delSld modSld sldOrd">
      <pc:chgData name="Erik Nielsen" userId="1d80c52b-ae01-4005-aeb8-97885e3dc8a0" providerId="ADAL" clId="{5371CA06-9C24-4F37-9AAF-130AAAB49698}" dt="2024-04-05T08:30:02.492" v="1993" actId="680"/>
      <pc:docMkLst>
        <pc:docMk/>
      </pc:docMkLst>
      <pc:sldChg chg="ord">
        <pc:chgData name="Erik Nielsen" userId="1d80c52b-ae01-4005-aeb8-97885e3dc8a0" providerId="ADAL" clId="{5371CA06-9C24-4F37-9AAF-130AAAB49698}" dt="2024-04-04T14:52:24.404" v="1959" actId="20578"/>
        <pc:sldMkLst>
          <pc:docMk/>
          <pc:sldMk cId="2325607370" sldId="257"/>
        </pc:sldMkLst>
      </pc:sldChg>
      <pc:sldChg chg="modSp mod">
        <pc:chgData name="Erik Nielsen" userId="1d80c52b-ae01-4005-aeb8-97885e3dc8a0" providerId="ADAL" clId="{5371CA06-9C24-4F37-9AAF-130AAAB49698}" dt="2024-04-04T15:36:58.042" v="1990" actId="20577"/>
        <pc:sldMkLst>
          <pc:docMk/>
          <pc:sldMk cId="2675700781" sldId="259"/>
        </pc:sldMkLst>
        <pc:spChg chg="mod">
          <ac:chgData name="Erik Nielsen" userId="1d80c52b-ae01-4005-aeb8-97885e3dc8a0" providerId="ADAL" clId="{5371CA06-9C24-4F37-9AAF-130AAAB49698}" dt="2024-04-04T15:36:58.042" v="1990" actId="20577"/>
          <ac:spMkLst>
            <pc:docMk/>
            <pc:sldMk cId="2675700781" sldId="259"/>
            <ac:spMk id="3" creationId="{299D27F4-F7E2-4C2F-A124-4F6929310763}"/>
          </ac:spMkLst>
        </pc:spChg>
      </pc:sldChg>
      <pc:sldChg chg="del">
        <pc:chgData name="Erik Nielsen" userId="1d80c52b-ae01-4005-aeb8-97885e3dc8a0" providerId="ADAL" clId="{5371CA06-9C24-4F37-9AAF-130AAAB49698}" dt="2024-04-04T06:00:03.423" v="8" actId="47"/>
        <pc:sldMkLst>
          <pc:docMk/>
          <pc:sldMk cId="3751573538" sldId="265"/>
        </pc:sldMkLst>
      </pc:sldChg>
      <pc:sldChg chg="addSp delSp modSp mod setBg">
        <pc:chgData name="Erik Nielsen" userId="1d80c52b-ae01-4005-aeb8-97885e3dc8a0" providerId="ADAL" clId="{5371CA06-9C24-4F37-9AAF-130AAAB49698}" dt="2024-04-04T14:54:20.007" v="1972" actId="26606"/>
        <pc:sldMkLst>
          <pc:docMk/>
          <pc:sldMk cId="1471254993" sldId="268"/>
        </pc:sldMkLst>
        <pc:spChg chg="mod">
          <ac:chgData name="Erik Nielsen" userId="1d80c52b-ae01-4005-aeb8-97885e3dc8a0" providerId="ADAL" clId="{5371CA06-9C24-4F37-9AAF-130AAAB49698}" dt="2024-04-04T14:54:20.007" v="1972" actId="26606"/>
          <ac:spMkLst>
            <pc:docMk/>
            <pc:sldMk cId="1471254993" sldId="268"/>
            <ac:spMk id="2" creationId="{D7ABE31E-F0BA-4CF4-8A6F-DBA03D9B4BBC}"/>
          </ac:spMkLst>
        </pc:spChg>
        <pc:spChg chg="add del">
          <ac:chgData name="Erik Nielsen" userId="1d80c52b-ae01-4005-aeb8-97885e3dc8a0" providerId="ADAL" clId="{5371CA06-9C24-4F37-9AAF-130AAAB49698}" dt="2024-04-04T14:54:20.007" v="1972" actId="26606"/>
          <ac:spMkLst>
            <pc:docMk/>
            <pc:sldMk cId="1471254993" sldId="268"/>
            <ac:spMk id="10" creationId="{4351DFE5-F63D-4BE0-BDA9-E3EB88F01AA5}"/>
          </ac:spMkLst>
        </pc:spChg>
        <pc:spChg chg="add del">
          <ac:chgData name="Erik Nielsen" userId="1d80c52b-ae01-4005-aeb8-97885e3dc8a0" providerId="ADAL" clId="{5371CA06-9C24-4F37-9AAF-130AAAB49698}" dt="2024-04-04T14:54:12.489" v="1967" actId="26606"/>
          <ac:spMkLst>
            <pc:docMk/>
            <pc:sldMk cId="1471254993" sldId="268"/>
            <ac:spMk id="1028" creationId="{560AFAAC-EA6C-45A9-9E03-C9C9F0193B4F}"/>
          </ac:spMkLst>
        </pc:spChg>
        <pc:spChg chg="add del">
          <ac:chgData name="Erik Nielsen" userId="1d80c52b-ae01-4005-aeb8-97885e3dc8a0" providerId="ADAL" clId="{5371CA06-9C24-4F37-9AAF-130AAAB49698}" dt="2024-04-04T14:54:12.489" v="1967" actId="26606"/>
          <ac:spMkLst>
            <pc:docMk/>
            <pc:sldMk cId="1471254993" sldId="268"/>
            <ac:spMk id="1029" creationId="{83549E37-C86B-4401-90BD-D8BF83859F14}"/>
          </ac:spMkLst>
        </pc:spChg>
        <pc:spChg chg="add del">
          <ac:chgData name="Erik Nielsen" userId="1d80c52b-ae01-4005-aeb8-97885e3dc8a0" providerId="ADAL" clId="{5371CA06-9C24-4F37-9AAF-130AAAB49698}" dt="2024-04-04T14:54:12.489" v="1967" actId="26606"/>
          <ac:spMkLst>
            <pc:docMk/>
            <pc:sldMk cId="1471254993" sldId="268"/>
            <ac:spMk id="1030" creationId="{8A17784E-76D8-4521-A77D-0D2EBB923004}"/>
          </ac:spMkLst>
        </pc:spChg>
        <pc:spChg chg="add del">
          <ac:chgData name="Erik Nielsen" userId="1d80c52b-ae01-4005-aeb8-97885e3dc8a0" providerId="ADAL" clId="{5371CA06-9C24-4F37-9AAF-130AAAB49698}" dt="2024-04-04T14:54:02.133" v="1963" actId="26606"/>
          <ac:spMkLst>
            <pc:docMk/>
            <pc:sldMk cId="1471254993" sldId="268"/>
            <ac:spMk id="1031" creationId="{84ECDE7A-6944-466D-8FFE-149A29BA6BAE}"/>
          </ac:spMkLst>
        </pc:spChg>
        <pc:spChg chg="add del">
          <ac:chgData name="Erik Nielsen" userId="1d80c52b-ae01-4005-aeb8-97885e3dc8a0" providerId="ADAL" clId="{5371CA06-9C24-4F37-9AAF-130AAAB49698}" dt="2024-04-04T14:54:12.489" v="1967" actId="26606"/>
          <ac:spMkLst>
            <pc:docMk/>
            <pc:sldMk cId="1471254993" sldId="268"/>
            <ac:spMk id="1032" creationId="{C0036C6B-F09C-4EAB-AE02-8D056EE74856}"/>
          </ac:spMkLst>
        </pc:spChg>
        <pc:spChg chg="add del">
          <ac:chgData name="Erik Nielsen" userId="1d80c52b-ae01-4005-aeb8-97885e3dc8a0" providerId="ADAL" clId="{5371CA06-9C24-4F37-9AAF-130AAAB49698}" dt="2024-04-04T14:54:02.133" v="1963" actId="26606"/>
          <ac:spMkLst>
            <pc:docMk/>
            <pc:sldMk cId="1471254993" sldId="268"/>
            <ac:spMk id="1033" creationId="{B3420082-9415-44EC-802E-C77D71D59C57}"/>
          </ac:spMkLst>
        </pc:spChg>
        <pc:spChg chg="add del">
          <ac:chgData name="Erik Nielsen" userId="1d80c52b-ae01-4005-aeb8-97885e3dc8a0" providerId="ADAL" clId="{5371CA06-9C24-4F37-9AAF-130AAAB49698}" dt="2024-04-04T14:54:02.133" v="1963" actId="26606"/>
          <ac:spMkLst>
            <pc:docMk/>
            <pc:sldMk cId="1471254993" sldId="268"/>
            <ac:spMk id="1035" creationId="{55A52C45-1FCB-4636-A80F-2849B8226C01}"/>
          </ac:spMkLst>
        </pc:spChg>
        <pc:spChg chg="add del">
          <ac:chgData name="Erik Nielsen" userId="1d80c52b-ae01-4005-aeb8-97885e3dc8a0" providerId="ADAL" clId="{5371CA06-9C24-4F37-9AAF-130AAAB49698}" dt="2024-04-04T14:54:02.133" v="1963" actId="26606"/>
          <ac:spMkLst>
            <pc:docMk/>
            <pc:sldMk cId="1471254993" sldId="268"/>
            <ac:spMk id="1037" creationId="{768EB4DD-3704-43AD-92B3-C4E0C6EA92CB}"/>
          </ac:spMkLst>
        </pc:spChg>
        <pc:spChg chg="add del">
          <ac:chgData name="Erik Nielsen" userId="1d80c52b-ae01-4005-aeb8-97885e3dc8a0" providerId="ADAL" clId="{5371CA06-9C24-4F37-9AAF-130AAAB49698}" dt="2024-04-04T14:54:12.489" v="1967" actId="26606"/>
          <ac:spMkLst>
            <pc:docMk/>
            <pc:sldMk cId="1471254993" sldId="268"/>
            <ac:spMk id="1039" creationId="{FC8D5885-2804-4D3C-BE31-902E4D3279B0}"/>
          </ac:spMkLst>
        </pc:spChg>
        <pc:spChg chg="add del">
          <ac:chgData name="Erik Nielsen" userId="1d80c52b-ae01-4005-aeb8-97885e3dc8a0" providerId="ADAL" clId="{5371CA06-9C24-4F37-9AAF-130AAAB49698}" dt="2024-04-04T14:54:13.746" v="1969" actId="26606"/>
          <ac:spMkLst>
            <pc:docMk/>
            <pc:sldMk cId="1471254993" sldId="268"/>
            <ac:spMk id="1041" creationId="{A6D37EE4-EA1B-46EE-A54B-5233C63C9695}"/>
          </ac:spMkLst>
        </pc:spChg>
        <pc:spChg chg="add del">
          <ac:chgData name="Erik Nielsen" userId="1d80c52b-ae01-4005-aeb8-97885e3dc8a0" providerId="ADAL" clId="{5371CA06-9C24-4F37-9AAF-130AAAB49698}" dt="2024-04-04T14:54:13.746" v="1969" actId="26606"/>
          <ac:spMkLst>
            <pc:docMk/>
            <pc:sldMk cId="1471254993" sldId="268"/>
            <ac:spMk id="1042" creationId="{927D5270-6648-4CC1-8F78-48BE299CAC25}"/>
          </ac:spMkLst>
        </pc:spChg>
        <pc:spChg chg="add del">
          <ac:chgData name="Erik Nielsen" userId="1d80c52b-ae01-4005-aeb8-97885e3dc8a0" providerId="ADAL" clId="{5371CA06-9C24-4F37-9AAF-130AAAB49698}" dt="2024-04-04T14:54:19.980" v="1971" actId="26606"/>
          <ac:spMkLst>
            <pc:docMk/>
            <pc:sldMk cId="1471254993" sldId="268"/>
            <ac:spMk id="1044" creationId="{45D37F4E-DDB4-456B-97E0-9937730A039F}"/>
          </ac:spMkLst>
        </pc:spChg>
        <pc:spChg chg="add del">
          <ac:chgData name="Erik Nielsen" userId="1d80c52b-ae01-4005-aeb8-97885e3dc8a0" providerId="ADAL" clId="{5371CA06-9C24-4F37-9AAF-130AAAB49698}" dt="2024-04-04T14:54:19.980" v="1971" actId="26606"/>
          <ac:spMkLst>
            <pc:docMk/>
            <pc:sldMk cId="1471254993" sldId="268"/>
            <ac:spMk id="1045" creationId="{B2DD41CD-8F47-4F56-AD12-4E2FF7696987}"/>
          </ac:spMkLst>
        </pc:spChg>
        <pc:spChg chg="add">
          <ac:chgData name="Erik Nielsen" userId="1d80c52b-ae01-4005-aeb8-97885e3dc8a0" providerId="ADAL" clId="{5371CA06-9C24-4F37-9AAF-130AAAB49698}" dt="2024-04-04T14:54:20.007" v="1972" actId="26606"/>
          <ac:spMkLst>
            <pc:docMk/>
            <pc:sldMk cId="1471254993" sldId="268"/>
            <ac:spMk id="1047" creationId="{84ECDE7A-6944-466D-8FFE-149A29BA6BAE}"/>
          </ac:spMkLst>
        </pc:spChg>
        <pc:spChg chg="add">
          <ac:chgData name="Erik Nielsen" userId="1d80c52b-ae01-4005-aeb8-97885e3dc8a0" providerId="ADAL" clId="{5371CA06-9C24-4F37-9AAF-130AAAB49698}" dt="2024-04-04T14:54:20.007" v="1972" actId="26606"/>
          <ac:spMkLst>
            <pc:docMk/>
            <pc:sldMk cId="1471254993" sldId="268"/>
            <ac:spMk id="1048" creationId="{B3420082-9415-44EC-802E-C77D71D59C57}"/>
          </ac:spMkLst>
        </pc:spChg>
        <pc:spChg chg="add">
          <ac:chgData name="Erik Nielsen" userId="1d80c52b-ae01-4005-aeb8-97885e3dc8a0" providerId="ADAL" clId="{5371CA06-9C24-4F37-9AAF-130AAAB49698}" dt="2024-04-04T14:54:20.007" v="1972" actId="26606"/>
          <ac:spMkLst>
            <pc:docMk/>
            <pc:sldMk cId="1471254993" sldId="268"/>
            <ac:spMk id="1049" creationId="{55A52C45-1FCB-4636-A80F-2849B8226C01}"/>
          </ac:spMkLst>
        </pc:spChg>
        <pc:spChg chg="add">
          <ac:chgData name="Erik Nielsen" userId="1d80c52b-ae01-4005-aeb8-97885e3dc8a0" providerId="ADAL" clId="{5371CA06-9C24-4F37-9AAF-130AAAB49698}" dt="2024-04-04T14:54:20.007" v="1972" actId="26606"/>
          <ac:spMkLst>
            <pc:docMk/>
            <pc:sldMk cId="1471254993" sldId="268"/>
            <ac:spMk id="1050" creationId="{768EB4DD-3704-43AD-92B3-C4E0C6EA92CB}"/>
          </ac:spMkLst>
        </pc:spChg>
        <pc:graphicFrameChg chg="mod ord modGraphic">
          <ac:chgData name="Erik Nielsen" userId="1d80c52b-ae01-4005-aeb8-97885e3dc8a0" providerId="ADAL" clId="{5371CA06-9C24-4F37-9AAF-130AAAB49698}" dt="2024-04-04T14:54:20.007" v="1972" actId="26606"/>
          <ac:graphicFrameMkLst>
            <pc:docMk/>
            <pc:sldMk cId="1471254993" sldId="268"/>
            <ac:graphicFrameMk id="5" creationId="{D43FE5B3-F456-458D-B5C9-936334623E5D}"/>
          </ac:graphicFrameMkLst>
        </pc:graphicFrameChg>
        <pc:picChg chg="add del">
          <ac:chgData name="Erik Nielsen" userId="1d80c52b-ae01-4005-aeb8-97885e3dc8a0" providerId="ADAL" clId="{5371CA06-9C24-4F37-9AAF-130AAAB49698}" dt="2024-04-04T14:54:20.007" v="1972" actId="26606"/>
          <ac:picMkLst>
            <pc:docMk/>
            <pc:sldMk cId="1471254993" sldId="268"/>
            <ac:picMk id="12" creationId="{02DD2BC0-6F29-4B4F-8D61-2DCF6D2E8E73}"/>
          </ac:picMkLst>
        </pc:picChg>
        <pc:picChg chg="add mod ord">
          <ac:chgData name="Erik Nielsen" userId="1d80c52b-ae01-4005-aeb8-97885e3dc8a0" providerId="ADAL" clId="{5371CA06-9C24-4F37-9AAF-130AAAB49698}" dt="2024-04-04T14:54:20.007" v="1972" actId="26606"/>
          <ac:picMkLst>
            <pc:docMk/>
            <pc:sldMk cId="1471254993" sldId="268"/>
            <ac:picMk id="1026" creationId="{F4F9917F-FFCB-C684-C663-DED051184845}"/>
          </ac:picMkLst>
        </pc:picChg>
      </pc:sldChg>
      <pc:sldChg chg="modSp mod">
        <pc:chgData name="Erik Nielsen" userId="1d80c52b-ae01-4005-aeb8-97885e3dc8a0" providerId="ADAL" clId="{5371CA06-9C24-4F37-9AAF-130AAAB49698}" dt="2024-04-04T06:19:34.148" v="1050" actId="20577"/>
        <pc:sldMkLst>
          <pc:docMk/>
          <pc:sldMk cId="1490205670" sldId="276"/>
        </pc:sldMkLst>
        <pc:spChg chg="mod">
          <ac:chgData name="Erik Nielsen" userId="1d80c52b-ae01-4005-aeb8-97885e3dc8a0" providerId="ADAL" clId="{5371CA06-9C24-4F37-9AAF-130AAAB49698}" dt="2024-04-04T06:19:34.148" v="1050" actId="20577"/>
          <ac:spMkLst>
            <pc:docMk/>
            <pc:sldMk cId="1490205670" sldId="276"/>
            <ac:spMk id="3" creationId="{00000000-0000-0000-0000-000000000000}"/>
          </ac:spMkLst>
        </pc:spChg>
      </pc:sldChg>
      <pc:sldChg chg="del">
        <pc:chgData name="Erik Nielsen" userId="1d80c52b-ae01-4005-aeb8-97885e3dc8a0" providerId="ADAL" clId="{5371CA06-9C24-4F37-9AAF-130AAAB49698}" dt="2024-04-05T08:19:45.382" v="1992" actId="47"/>
        <pc:sldMkLst>
          <pc:docMk/>
          <pc:sldMk cId="631003495" sldId="284"/>
        </pc:sldMkLst>
      </pc:sldChg>
      <pc:sldChg chg="addSp delSp modSp mod">
        <pc:chgData name="Erik Nielsen" userId="1d80c52b-ae01-4005-aeb8-97885e3dc8a0" providerId="ADAL" clId="{5371CA06-9C24-4F37-9AAF-130AAAB49698}" dt="2024-04-04T06:19:23.364" v="1041" actId="14100"/>
        <pc:sldMkLst>
          <pc:docMk/>
          <pc:sldMk cId="2945061947" sldId="288"/>
        </pc:sldMkLst>
        <pc:spChg chg="mod">
          <ac:chgData name="Erik Nielsen" userId="1d80c52b-ae01-4005-aeb8-97885e3dc8a0" providerId="ADAL" clId="{5371CA06-9C24-4F37-9AAF-130AAAB49698}" dt="2024-04-04T06:19:17.419" v="1039" actId="26606"/>
          <ac:spMkLst>
            <pc:docMk/>
            <pc:sldMk cId="2945061947" sldId="288"/>
            <ac:spMk id="2" creationId="{00000000-0000-0000-0000-000000000000}"/>
          </ac:spMkLst>
        </pc:spChg>
        <pc:spChg chg="del">
          <ac:chgData name="Erik Nielsen" userId="1d80c52b-ae01-4005-aeb8-97885e3dc8a0" providerId="ADAL" clId="{5371CA06-9C24-4F37-9AAF-130AAAB49698}" dt="2024-04-04T06:19:17.419" v="1039" actId="26606"/>
          <ac:spMkLst>
            <pc:docMk/>
            <pc:sldMk cId="2945061947" sldId="288"/>
            <ac:spMk id="10" creationId="{6753252F-4873-4F63-801D-CC719279A7D5}"/>
          </ac:spMkLst>
        </pc:spChg>
        <pc:spChg chg="del">
          <ac:chgData name="Erik Nielsen" userId="1d80c52b-ae01-4005-aeb8-97885e3dc8a0" providerId="ADAL" clId="{5371CA06-9C24-4F37-9AAF-130AAAB49698}" dt="2024-04-04T06:19:17.419" v="1039" actId="26606"/>
          <ac:spMkLst>
            <pc:docMk/>
            <pc:sldMk cId="2945061947" sldId="288"/>
            <ac:spMk id="12" creationId="{047C8CCB-F95D-4249-92DD-651249D3535A}"/>
          </ac:spMkLst>
        </pc:spChg>
        <pc:spChg chg="add">
          <ac:chgData name="Erik Nielsen" userId="1d80c52b-ae01-4005-aeb8-97885e3dc8a0" providerId="ADAL" clId="{5371CA06-9C24-4F37-9AAF-130AAAB49698}" dt="2024-04-04T06:19:17.419" v="1039" actId="26606"/>
          <ac:spMkLst>
            <pc:docMk/>
            <pc:sldMk cId="2945061947" sldId="288"/>
            <ac:spMk id="17" creationId="{CB49665F-0298-4449-8D2D-209989CB9EE3}"/>
          </ac:spMkLst>
        </pc:spChg>
        <pc:spChg chg="add">
          <ac:chgData name="Erik Nielsen" userId="1d80c52b-ae01-4005-aeb8-97885e3dc8a0" providerId="ADAL" clId="{5371CA06-9C24-4F37-9AAF-130AAAB49698}" dt="2024-04-04T06:19:17.419" v="1039" actId="26606"/>
          <ac:spMkLst>
            <pc:docMk/>
            <pc:sldMk cId="2945061947" sldId="288"/>
            <ac:spMk id="19" creationId="{A71EEC14-174A-46FA-B046-474750457130}"/>
          </ac:spMkLst>
        </pc:spChg>
        <pc:grpChg chg="add">
          <ac:chgData name="Erik Nielsen" userId="1d80c52b-ae01-4005-aeb8-97885e3dc8a0" providerId="ADAL" clId="{5371CA06-9C24-4F37-9AAF-130AAAB49698}" dt="2024-04-04T06:19:17.419" v="1039" actId="26606"/>
          <ac:grpSpMkLst>
            <pc:docMk/>
            <pc:sldMk cId="2945061947" sldId="288"/>
            <ac:grpSpMk id="21" creationId="{EEB6CB95-E653-4C6C-AE51-62FD848E8D5B}"/>
          </ac:grpSpMkLst>
        </pc:grpChg>
        <pc:grpChg chg="add">
          <ac:chgData name="Erik Nielsen" userId="1d80c52b-ae01-4005-aeb8-97885e3dc8a0" providerId="ADAL" clId="{5371CA06-9C24-4F37-9AAF-130AAAB49698}" dt="2024-04-04T06:19:17.419" v="1039" actId="26606"/>
          <ac:grpSpMkLst>
            <pc:docMk/>
            <pc:sldMk cId="2945061947" sldId="288"/>
            <ac:grpSpMk id="25" creationId="{43F5E015-E085-4624-B431-B42414448684}"/>
          </ac:grpSpMkLst>
        </pc:grpChg>
        <pc:graphicFrameChg chg="mod modGraphic">
          <ac:chgData name="Erik Nielsen" userId="1d80c52b-ae01-4005-aeb8-97885e3dc8a0" providerId="ADAL" clId="{5371CA06-9C24-4F37-9AAF-130AAAB49698}" dt="2024-04-04T06:19:23.364" v="1041" actId="14100"/>
          <ac:graphicFrameMkLst>
            <pc:docMk/>
            <pc:sldMk cId="2945061947" sldId="288"/>
            <ac:graphicFrameMk id="4" creationId="{00000000-0000-0000-0000-000000000000}"/>
          </ac:graphicFrameMkLst>
        </pc:graphicFrameChg>
      </pc:sldChg>
      <pc:sldChg chg="addSp delSp modSp mod setBg setClrOvrMap">
        <pc:chgData name="Erik Nielsen" userId="1d80c52b-ae01-4005-aeb8-97885e3dc8a0" providerId="ADAL" clId="{5371CA06-9C24-4F37-9AAF-130AAAB49698}" dt="2024-04-04T06:20:55.477" v="1058" actId="5793"/>
        <pc:sldMkLst>
          <pc:docMk/>
          <pc:sldMk cId="3273120461" sldId="292"/>
        </pc:sldMkLst>
        <pc:spChg chg="mod">
          <ac:chgData name="Erik Nielsen" userId="1d80c52b-ae01-4005-aeb8-97885e3dc8a0" providerId="ADAL" clId="{5371CA06-9C24-4F37-9AAF-130AAAB49698}" dt="2024-04-04T06:20:49.551" v="1057" actId="26606"/>
          <ac:spMkLst>
            <pc:docMk/>
            <pc:sldMk cId="3273120461" sldId="292"/>
            <ac:spMk id="2" creationId="{EF1E5F8C-62C4-4B48-B2BD-382A2BF2B300}"/>
          </ac:spMkLst>
        </pc:spChg>
        <pc:spChg chg="mod ord">
          <ac:chgData name="Erik Nielsen" userId="1d80c52b-ae01-4005-aeb8-97885e3dc8a0" providerId="ADAL" clId="{5371CA06-9C24-4F37-9AAF-130AAAB49698}" dt="2024-04-04T06:20:55.477" v="1058" actId="5793"/>
          <ac:spMkLst>
            <pc:docMk/>
            <pc:sldMk cId="3273120461" sldId="292"/>
            <ac:spMk id="3" creationId="{D796627D-98A2-4ADA-86DC-8AFDCC2AEEA4}"/>
          </ac:spMkLst>
        </pc:spChg>
        <pc:spChg chg="del">
          <ac:chgData name="Erik Nielsen" userId="1d80c52b-ae01-4005-aeb8-97885e3dc8a0" providerId="ADAL" clId="{5371CA06-9C24-4F37-9AAF-130AAAB49698}" dt="2024-04-04T06:20:40.152" v="1052" actId="931"/>
          <ac:spMkLst>
            <pc:docMk/>
            <pc:sldMk cId="3273120461" sldId="292"/>
            <ac:spMk id="4" creationId="{605038F9-E4B5-4F12-8F46-1702B1756B8E}"/>
          </ac:spMkLst>
        </pc:spChg>
        <pc:spChg chg="add del">
          <ac:chgData name="Erik Nielsen" userId="1d80c52b-ae01-4005-aeb8-97885e3dc8a0" providerId="ADAL" clId="{5371CA06-9C24-4F37-9AAF-130AAAB49698}" dt="2024-04-04T06:20:49.551" v="1057" actId="26606"/>
          <ac:spMkLst>
            <pc:docMk/>
            <pc:sldMk cId="3273120461" sldId="292"/>
            <ac:spMk id="9" creationId="{10F24D38-B79E-44B4-830E-043F45D96DC2}"/>
          </ac:spMkLst>
        </pc:spChg>
        <pc:spChg chg="add del">
          <ac:chgData name="Erik Nielsen" userId="1d80c52b-ae01-4005-aeb8-97885e3dc8a0" providerId="ADAL" clId="{5371CA06-9C24-4F37-9AAF-130AAAB49698}" dt="2024-04-04T06:20:49.543" v="1056" actId="26606"/>
          <ac:spMkLst>
            <pc:docMk/>
            <pc:sldMk cId="3273120461" sldId="292"/>
            <ac:spMk id="16" creationId="{C3420C89-0B09-4632-A4AF-3971D08BF7A8}"/>
          </ac:spMkLst>
        </pc:spChg>
        <pc:spChg chg="add del">
          <ac:chgData name="Erik Nielsen" userId="1d80c52b-ae01-4005-aeb8-97885e3dc8a0" providerId="ADAL" clId="{5371CA06-9C24-4F37-9AAF-130AAAB49698}" dt="2024-04-04T06:20:49.543" v="1056" actId="26606"/>
          <ac:spMkLst>
            <pc:docMk/>
            <pc:sldMk cId="3273120461" sldId="292"/>
            <ac:spMk id="18" creationId="{4E5CBA61-BF74-40B4-A3A8-366BBA626CCF}"/>
          </ac:spMkLst>
        </pc:spChg>
        <pc:spChg chg="add">
          <ac:chgData name="Erik Nielsen" userId="1d80c52b-ae01-4005-aeb8-97885e3dc8a0" providerId="ADAL" clId="{5371CA06-9C24-4F37-9AAF-130AAAB49698}" dt="2024-04-04T06:20:49.551" v="1057" actId="26606"/>
          <ac:spMkLst>
            <pc:docMk/>
            <pc:sldMk cId="3273120461" sldId="292"/>
            <ac:spMk id="33" creationId="{2EB492CD-616E-47F8-933B-5E2D952A0593}"/>
          </ac:spMkLst>
        </pc:spChg>
        <pc:spChg chg="add">
          <ac:chgData name="Erik Nielsen" userId="1d80c52b-ae01-4005-aeb8-97885e3dc8a0" providerId="ADAL" clId="{5371CA06-9C24-4F37-9AAF-130AAAB49698}" dt="2024-04-04T06:20:49.551" v="1057" actId="26606"/>
          <ac:spMkLst>
            <pc:docMk/>
            <pc:sldMk cId="3273120461" sldId="292"/>
            <ac:spMk id="34" creationId="{59383CF9-23B5-4335-9B21-1791C4CF1C75}"/>
          </ac:spMkLst>
        </pc:spChg>
        <pc:spChg chg="add">
          <ac:chgData name="Erik Nielsen" userId="1d80c52b-ae01-4005-aeb8-97885e3dc8a0" providerId="ADAL" clId="{5371CA06-9C24-4F37-9AAF-130AAAB49698}" dt="2024-04-04T06:20:49.551" v="1057" actId="26606"/>
          <ac:spMkLst>
            <pc:docMk/>
            <pc:sldMk cId="3273120461" sldId="292"/>
            <ac:spMk id="35" creationId="{0007FE00-9498-4706-B255-6437B0252C02}"/>
          </ac:spMkLst>
        </pc:spChg>
        <pc:grpChg chg="add del">
          <ac:chgData name="Erik Nielsen" userId="1d80c52b-ae01-4005-aeb8-97885e3dc8a0" providerId="ADAL" clId="{5371CA06-9C24-4F37-9AAF-130AAAB49698}" dt="2024-04-04T06:20:49.543" v="1056" actId="26606"/>
          <ac:grpSpMkLst>
            <pc:docMk/>
            <pc:sldMk cId="3273120461" sldId="292"/>
            <ac:grpSpMk id="20" creationId="{AC27E70C-5470-4262-B9CE-AE52C51CF4C1}"/>
          </ac:grpSpMkLst>
        </pc:grpChg>
        <pc:grpChg chg="add del">
          <ac:chgData name="Erik Nielsen" userId="1d80c52b-ae01-4005-aeb8-97885e3dc8a0" providerId="ADAL" clId="{5371CA06-9C24-4F37-9AAF-130AAAB49698}" dt="2024-04-04T06:20:49.543" v="1056" actId="26606"/>
          <ac:grpSpMkLst>
            <pc:docMk/>
            <pc:sldMk cId="3273120461" sldId="292"/>
            <ac:grpSpMk id="24" creationId="{E27AF472-EAE3-4572-AB69-B92BD10DBC6D}"/>
          </ac:grpSpMkLst>
        </pc:grpChg>
        <pc:picChg chg="add mod ord">
          <ac:chgData name="Erik Nielsen" userId="1d80c52b-ae01-4005-aeb8-97885e3dc8a0" providerId="ADAL" clId="{5371CA06-9C24-4F37-9AAF-130AAAB49698}" dt="2024-04-04T06:20:49.551" v="1057" actId="26606"/>
          <ac:picMkLst>
            <pc:docMk/>
            <pc:sldMk cId="3273120461" sldId="292"/>
            <ac:picMk id="6" creationId="{CD4E89DF-D0B5-67EF-EFD1-7171A16EA09B}"/>
          </ac:picMkLst>
        </pc:picChg>
        <pc:cxnChg chg="add del">
          <ac:chgData name="Erik Nielsen" userId="1d80c52b-ae01-4005-aeb8-97885e3dc8a0" providerId="ADAL" clId="{5371CA06-9C24-4F37-9AAF-130AAAB49698}" dt="2024-04-04T06:20:49.551" v="1057" actId="26606"/>
          <ac:cxnSpMkLst>
            <pc:docMk/>
            <pc:sldMk cId="3273120461" sldId="292"/>
            <ac:cxnSpMk id="11" creationId="{FC469874-256B-45B3-A79C-7591B4BA1ECC}"/>
          </ac:cxnSpMkLst>
        </pc:cxnChg>
      </pc:sldChg>
      <pc:sldChg chg="addSp delSp modSp mod">
        <pc:chgData name="Erik Nielsen" userId="1d80c52b-ae01-4005-aeb8-97885e3dc8a0" providerId="ADAL" clId="{5371CA06-9C24-4F37-9AAF-130AAAB49698}" dt="2024-04-04T06:21:31.610" v="1067" actId="5793"/>
        <pc:sldMkLst>
          <pc:docMk/>
          <pc:sldMk cId="3865507624" sldId="293"/>
        </pc:sldMkLst>
        <pc:spChg chg="mod">
          <ac:chgData name="Erik Nielsen" userId="1d80c52b-ae01-4005-aeb8-97885e3dc8a0" providerId="ADAL" clId="{5371CA06-9C24-4F37-9AAF-130AAAB49698}" dt="2024-04-04T06:21:24.409" v="1065" actId="26606"/>
          <ac:spMkLst>
            <pc:docMk/>
            <pc:sldMk cId="3865507624" sldId="293"/>
            <ac:spMk id="2" creationId="{2523C54A-385D-4F3C-A4B8-B0E0A2810FE1}"/>
          </ac:spMkLst>
        </pc:spChg>
        <pc:spChg chg="mod ord">
          <ac:chgData name="Erik Nielsen" userId="1d80c52b-ae01-4005-aeb8-97885e3dc8a0" providerId="ADAL" clId="{5371CA06-9C24-4F37-9AAF-130AAAB49698}" dt="2024-04-04T06:21:31.610" v="1067" actId="5793"/>
          <ac:spMkLst>
            <pc:docMk/>
            <pc:sldMk cId="3865507624" sldId="293"/>
            <ac:spMk id="3" creationId="{277DC007-9DAC-4168-BB39-00F12DCCE820}"/>
          </ac:spMkLst>
        </pc:spChg>
        <pc:spChg chg="del">
          <ac:chgData name="Erik Nielsen" userId="1d80c52b-ae01-4005-aeb8-97885e3dc8a0" providerId="ADAL" clId="{5371CA06-9C24-4F37-9AAF-130AAAB49698}" dt="2024-04-04T06:21:12.020" v="1059" actId="931"/>
          <ac:spMkLst>
            <pc:docMk/>
            <pc:sldMk cId="3865507624" sldId="293"/>
            <ac:spMk id="4" creationId="{FCE1C076-BFE1-4B6A-89CD-E7F896DD0D03}"/>
          </ac:spMkLst>
        </pc:spChg>
        <pc:spChg chg="del">
          <ac:chgData name="Erik Nielsen" userId="1d80c52b-ae01-4005-aeb8-97885e3dc8a0" providerId="ADAL" clId="{5371CA06-9C24-4F37-9AAF-130AAAB49698}" dt="2024-04-04T06:20:09.005" v="1051" actId="26606"/>
          <ac:spMkLst>
            <pc:docMk/>
            <pc:sldMk cId="3865507624" sldId="293"/>
            <ac:spMk id="9" creationId="{4C608BEB-860E-4094-8511-78603564A75E}"/>
          </ac:spMkLst>
        </pc:spChg>
        <pc:spChg chg="add del">
          <ac:chgData name="Erik Nielsen" userId="1d80c52b-ae01-4005-aeb8-97885e3dc8a0" providerId="ADAL" clId="{5371CA06-9C24-4F37-9AAF-130AAAB49698}" dt="2024-04-04T06:21:24.409" v="1065" actId="26606"/>
          <ac:spMkLst>
            <pc:docMk/>
            <pc:sldMk cId="3865507624" sldId="293"/>
            <ac:spMk id="16" creationId="{4C608BEB-860E-4094-8511-78603564A75E}"/>
          </ac:spMkLst>
        </pc:spChg>
        <pc:spChg chg="add del">
          <ac:chgData name="Erik Nielsen" userId="1d80c52b-ae01-4005-aeb8-97885e3dc8a0" providerId="ADAL" clId="{5371CA06-9C24-4F37-9AAF-130AAAB49698}" dt="2024-04-04T06:21:24.345" v="1064" actId="26606"/>
          <ac:spMkLst>
            <pc:docMk/>
            <pc:sldMk cId="3865507624" sldId="293"/>
            <ac:spMk id="23" creationId="{2EB492CD-616E-47F8-933B-5E2D952A0593}"/>
          </ac:spMkLst>
        </pc:spChg>
        <pc:spChg chg="add del">
          <ac:chgData name="Erik Nielsen" userId="1d80c52b-ae01-4005-aeb8-97885e3dc8a0" providerId="ADAL" clId="{5371CA06-9C24-4F37-9AAF-130AAAB49698}" dt="2024-04-04T06:21:24.345" v="1064" actId="26606"/>
          <ac:spMkLst>
            <pc:docMk/>
            <pc:sldMk cId="3865507624" sldId="293"/>
            <ac:spMk id="25" creationId="{59383CF9-23B5-4335-9B21-1791C4CF1C75}"/>
          </ac:spMkLst>
        </pc:spChg>
        <pc:spChg chg="add del">
          <ac:chgData name="Erik Nielsen" userId="1d80c52b-ae01-4005-aeb8-97885e3dc8a0" providerId="ADAL" clId="{5371CA06-9C24-4F37-9AAF-130AAAB49698}" dt="2024-04-04T06:21:24.345" v="1064" actId="26606"/>
          <ac:spMkLst>
            <pc:docMk/>
            <pc:sldMk cId="3865507624" sldId="293"/>
            <ac:spMk id="27" creationId="{0007FE00-9498-4706-B255-6437B0252C02}"/>
          </ac:spMkLst>
        </pc:spChg>
        <pc:spChg chg="add">
          <ac:chgData name="Erik Nielsen" userId="1d80c52b-ae01-4005-aeb8-97885e3dc8a0" providerId="ADAL" clId="{5371CA06-9C24-4F37-9AAF-130AAAB49698}" dt="2024-04-04T06:21:24.409" v="1065" actId="26606"/>
          <ac:spMkLst>
            <pc:docMk/>
            <pc:sldMk cId="3865507624" sldId="293"/>
            <ac:spMk id="32" creationId="{03AF1C04-3FEF-41BD-BB84-2F263765BEBC}"/>
          </ac:spMkLst>
        </pc:spChg>
        <pc:grpChg chg="add">
          <ac:chgData name="Erik Nielsen" userId="1d80c52b-ae01-4005-aeb8-97885e3dc8a0" providerId="ADAL" clId="{5371CA06-9C24-4F37-9AAF-130AAAB49698}" dt="2024-04-04T06:21:24.409" v="1065" actId="26606"/>
          <ac:grpSpMkLst>
            <pc:docMk/>
            <pc:sldMk cId="3865507624" sldId="293"/>
            <ac:grpSpMk id="29" creationId="{66828D02-A05D-412B-9F20-B68E970B9FC2}"/>
          </ac:grpSpMkLst>
        </pc:grpChg>
        <pc:grpChg chg="add">
          <ac:chgData name="Erik Nielsen" userId="1d80c52b-ae01-4005-aeb8-97885e3dc8a0" providerId="ADAL" clId="{5371CA06-9C24-4F37-9AAF-130AAAB49698}" dt="2024-04-04T06:21:24.409" v="1065" actId="26606"/>
          <ac:grpSpMkLst>
            <pc:docMk/>
            <pc:sldMk cId="3865507624" sldId="293"/>
            <ac:grpSpMk id="33" creationId="{E27AF472-EAE3-4572-AB69-B92BD10DBC6D}"/>
          </ac:grpSpMkLst>
        </pc:grpChg>
        <pc:grpChg chg="add">
          <ac:chgData name="Erik Nielsen" userId="1d80c52b-ae01-4005-aeb8-97885e3dc8a0" providerId="ADAL" clId="{5371CA06-9C24-4F37-9AAF-130AAAB49698}" dt="2024-04-04T06:21:24.409" v="1065" actId="26606"/>
          <ac:grpSpMkLst>
            <pc:docMk/>
            <pc:sldMk cId="3865507624" sldId="293"/>
            <ac:grpSpMk id="41" creationId="{2DD5E267-EB6F-47DF-ABEF-2C1BED44DAC6}"/>
          </ac:grpSpMkLst>
        </pc:grpChg>
        <pc:picChg chg="add mod ord">
          <ac:chgData name="Erik Nielsen" userId="1d80c52b-ae01-4005-aeb8-97885e3dc8a0" providerId="ADAL" clId="{5371CA06-9C24-4F37-9AAF-130AAAB49698}" dt="2024-04-04T06:21:24.409" v="1065" actId="26606"/>
          <ac:picMkLst>
            <pc:docMk/>
            <pc:sldMk cId="3865507624" sldId="293"/>
            <ac:picMk id="6" creationId="{4292FFA8-6594-7E31-DDBF-716BE2CD840F}"/>
          </ac:picMkLst>
        </pc:picChg>
        <pc:cxnChg chg="del">
          <ac:chgData name="Erik Nielsen" userId="1d80c52b-ae01-4005-aeb8-97885e3dc8a0" providerId="ADAL" clId="{5371CA06-9C24-4F37-9AAF-130AAAB49698}" dt="2024-04-04T06:20:09.005" v="1051" actId="26606"/>
          <ac:cxnSpMkLst>
            <pc:docMk/>
            <pc:sldMk cId="3865507624" sldId="293"/>
            <ac:cxnSpMk id="11" creationId="{1F16A8D4-FE87-4604-88B2-394B5D1EB437}"/>
          </ac:cxnSpMkLst>
        </pc:cxnChg>
        <pc:cxnChg chg="add del">
          <ac:chgData name="Erik Nielsen" userId="1d80c52b-ae01-4005-aeb8-97885e3dc8a0" providerId="ADAL" clId="{5371CA06-9C24-4F37-9AAF-130AAAB49698}" dt="2024-04-04T06:21:24.409" v="1065" actId="26606"/>
          <ac:cxnSpMkLst>
            <pc:docMk/>
            <pc:sldMk cId="3865507624" sldId="293"/>
            <ac:cxnSpMk id="18" creationId="{1F16A8D4-FE87-4604-88B2-394B5D1EB437}"/>
          </ac:cxnSpMkLst>
        </pc:cxnChg>
      </pc:sldChg>
      <pc:sldChg chg="modSp mod">
        <pc:chgData name="Erik Nielsen" userId="1d80c52b-ae01-4005-aeb8-97885e3dc8a0" providerId="ADAL" clId="{5371CA06-9C24-4F37-9AAF-130AAAB49698}" dt="2024-04-04T06:21:45.706" v="1068" actId="5793"/>
        <pc:sldMkLst>
          <pc:docMk/>
          <pc:sldMk cId="2426339546" sldId="294"/>
        </pc:sldMkLst>
        <pc:spChg chg="mod">
          <ac:chgData name="Erik Nielsen" userId="1d80c52b-ae01-4005-aeb8-97885e3dc8a0" providerId="ADAL" clId="{5371CA06-9C24-4F37-9AAF-130AAAB49698}" dt="2024-04-04T06:21:45.706" v="1068" actId="5793"/>
          <ac:spMkLst>
            <pc:docMk/>
            <pc:sldMk cId="2426339546" sldId="294"/>
            <ac:spMk id="3" creationId="{68B0D303-48E9-09AB-AAE0-7FBC03A449C1}"/>
          </ac:spMkLst>
        </pc:spChg>
      </pc:sldChg>
      <pc:sldChg chg="modSp modAnim">
        <pc:chgData name="Erik Nielsen" userId="1d80c52b-ae01-4005-aeb8-97885e3dc8a0" providerId="ADAL" clId="{5371CA06-9C24-4F37-9AAF-130AAAB49698}" dt="2024-04-04T07:33:37.741" v="1444" actId="20577"/>
        <pc:sldMkLst>
          <pc:docMk/>
          <pc:sldMk cId="926267622" sldId="578"/>
        </pc:sldMkLst>
        <pc:spChg chg="mod">
          <ac:chgData name="Erik Nielsen" userId="1d80c52b-ae01-4005-aeb8-97885e3dc8a0" providerId="ADAL" clId="{5371CA06-9C24-4F37-9AAF-130AAAB49698}" dt="2024-04-04T07:33:37.741" v="1444" actId="20577"/>
          <ac:spMkLst>
            <pc:docMk/>
            <pc:sldMk cId="926267622" sldId="578"/>
            <ac:spMk id="7" creationId="{AA6D7A44-8219-BB0C-1069-6C1D66930157}"/>
          </ac:spMkLst>
        </pc:spChg>
      </pc:sldChg>
      <pc:sldChg chg="addSp delSp modSp mod setBg">
        <pc:chgData name="Erik Nielsen" userId="1d80c52b-ae01-4005-aeb8-97885e3dc8a0" providerId="ADAL" clId="{5371CA06-9C24-4F37-9AAF-130AAAB49698}" dt="2024-04-04T06:01:50.671" v="22" actId="14100"/>
        <pc:sldMkLst>
          <pc:docMk/>
          <pc:sldMk cId="2759206809" sldId="580"/>
        </pc:sldMkLst>
        <pc:spChg chg="mod ord">
          <ac:chgData name="Erik Nielsen" userId="1d80c52b-ae01-4005-aeb8-97885e3dc8a0" providerId="ADAL" clId="{5371CA06-9C24-4F37-9AAF-130AAAB49698}" dt="2024-04-04T06:00:59.982" v="17" actId="26606"/>
          <ac:spMkLst>
            <pc:docMk/>
            <pc:sldMk cId="2759206809" sldId="580"/>
            <ac:spMk id="2" creationId="{ADE6CF80-358F-CE3D-713F-5B7F7664BCFF}"/>
          </ac:spMkLst>
        </pc:spChg>
        <pc:spChg chg="del">
          <ac:chgData name="Erik Nielsen" userId="1d80c52b-ae01-4005-aeb8-97885e3dc8a0" providerId="ADAL" clId="{5371CA06-9C24-4F37-9AAF-130AAAB49698}" dt="2024-04-04T06:00:59.982" v="17" actId="26606"/>
          <ac:spMkLst>
            <pc:docMk/>
            <pc:sldMk cId="2759206809" sldId="580"/>
            <ac:spMk id="3" creationId="{BBEEED70-5085-7406-F7DC-BBD6EFC9EBB1}"/>
          </ac:spMkLst>
        </pc:spChg>
        <pc:spChg chg="add">
          <ac:chgData name="Erik Nielsen" userId="1d80c52b-ae01-4005-aeb8-97885e3dc8a0" providerId="ADAL" clId="{5371CA06-9C24-4F37-9AAF-130AAAB49698}" dt="2024-04-04T06:00:59.982" v="17" actId="26606"/>
          <ac:spMkLst>
            <pc:docMk/>
            <pc:sldMk cId="2759206809" sldId="580"/>
            <ac:spMk id="10" creationId="{A414F261-E931-45CB-8605-20FFD6826336}"/>
          </ac:spMkLst>
        </pc:spChg>
        <pc:picChg chg="mod modCrop">
          <ac:chgData name="Erik Nielsen" userId="1d80c52b-ae01-4005-aeb8-97885e3dc8a0" providerId="ADAL" clId="{5371CA06-9C24-4F37-9AAF-130AAAB49698}" dt="2024-04-04T06:01:50.671" v="22" actId="14100"/>
          <ac:picMkLst>
            <pc:docMk/>
            <pc:sldMk cId="2759206809" sldId="580"/>
            <ac:picMk id="5" creationId="{38EF3641-1F64-E8C2-3BEB-718EA3465D98}"/>
          </ac:picMkLst>
        </pc:picChg>
        <pc:cxnChg chg="add">
          <ac:chgData name="Erik Nielsen" userId="1d80c52b-ae01-4005-aeb8-97885e3dc8a0" providerId="ADAL" clId="{5371CA06-9C24-4F37-9AAF-130AAAB49698}" dt="2024-04-04T06:00:59.982" v="17" actId="26606"/>
          <ac:cxnSpMkLst>
            <pc:docMk/>
            <pc:sldMk cId="2759206809" sldId="580"/>
            <ac:cxnSpMk id="12" creationId="{B63CF8AD-BB19-4F90-BDE5-B3B3F56F4E4A}"/>
          </ac:cxnSpMkLst>
        </pc:cxnChg>
        <pc:cxnChg chg="add">
          <ac:chgData name="Erik Nielsen" userId="1d80c52b-ae01-4005-aeb8-97885e3dc8a0" providerId="ADAL" clId="{5371CA06-9C24-4F37-9AAF-130AAAB49698}" dt="2024-04-04T06:00:59.982" v="17" actId="26606"/>
          <ac:cxnSpMkLst>
            <pc:docMk/>
            <pc:sldMk cId="2759206809" sldId="580"/>
            <ac:cxnSpMk id="14" creationId="{224E62CA-FAA3-4628-AEF3-5033C771498B}"/>
          </ac:cxnSpMkLst>
        </pc:cxnChg>
      </pc:sldChg>
      <pc:sldChg chg="addSp delSp modSp mod setBg">
        <pc:chgData name="Erik Nielsen" userId="1d80c52b-ae01-4005-aeb8-97885e3dc8a0" providerId="ADAL" clId="{5371CA06-9C24-4F37-9AAF-130AAAB49698}" dt="2024-04-04T10:57:37.775" v="1516" actId="20577"/>
        <pc:sldMkLst>
          <pc:docMk/>
          <pc:sldMk cId="1076404676" sldId="582"/>
        </pc:sldMkLst>
        <pc:spChg chg="mod">
          <ac:chgData name="Erik Nielsen" userId="1d80c52b-ae01-4005-aeb8-97885e3dc8a0" providerId="ADAL" clId="{5371CA06-9C24-4F37-9AAF-130AAAB49698}" dt="2024-04-04T06:17:24.968" v="978" actId="26606"/>
          <ac:spMkLst>
            <pc:docMk/>
            <pc:sldMk cId="1076404676" sldId="582"/>
            <ac:spMk id="2" creationId="{C61757B5-1E64-A8EA-1D12-29E287246930}"/>
          </ac:spMkLst>
        </pc:spChg>
        <pc:spChg chg="del mod">
          <ac:chgData name="Erik Nielsen" userId="1d80c52b-ae01-4005-aeb8-97885e3dc8a0" providerId="ADAL" clId="{5371CA06-9C24-4F37-9AAF-130AAAB49698}" dt="2024-04-04T06:17:24.968" v="978" actId="26606"/>
          <ac:spMkLst>
            <pc:docMk/>
            <pc:sldMk cId="1076404676" sldId="582"/>
            <ac:spMk id="3" creationId="{ACB24A7D-B1D4-6482-1E3B-96B69957EC32}"/>
          </ac:spMkLst>
        </pc:spChg>
        <pc:spChg chg="add">
          <ac:chgData name="Erik Nielsen" userId="1d80c52b-ae01-4005-aeb8-97885e3dc8a0" providerId="ADAL" clId="{5371CA06-9C24-4F37-9AAF-130AAAB49698}" dt="2024-04-04T06:17:24.968" v="978" actId="26606"/>
          <ac:spMkLst>
            <pc:docMk/>
            <pc:sldMk cId="1076404676" sldId="582"/>
            <ac:spMk id="9" creationId="{CB49665F-0298-4449-8D2D-209989CB9EE3}"/>
          </ac:spMkLst>
        </pc:spChg>
        <pc:spChg chg="add">
          <ac:chgData name="Erik Nielsen" userId="1d80c52b-ae01-4005-aeb8-97885e3dc8a0" providerId="ADAL" clId="{5371CA06-9C24-4F37-9AAF-130AAAB49698}" dt="2024-04-04T06:17:24.968" v="978" actId="26606"/>
          <ac:spMkLst>
            <pc:docMk/>
            <pc:sldMk cId="1076404676" sldId="582"/>
            <ac:spMk id="11" creationId="{A71EEC14-174A-46FA-B046-474750457130}"/>
          </ac:spMkLst>
        </pc:spChg>
        <pc:grpChg chg="add">
          <ac:chgData name="Erik Nielsen" userId="1d80c52b-ae01-4005-aeb8-97885e3dc8a0" providerId="ADAL" clId="{5371CA06-9C24-4F37-9AAF-130AAAB49698}" dt="2024-04-04T06:17:24.968" v="978" actId="26606"/>
          <ac:grpSpMkLst>
            <pc:docMk/>
            <pc:sldMk cId="1076404676" sldId="582"/>
            <ac:grpSpMk id="13" creationId="{EEB6CB95-E653-4C6C-AE51-62FD848E8D5B}"/>
          </ac:grpSpMkLst>
        </pc:grpChg>
        <pc:grpChg chg="add">
          <ac:chgData name="Erik Nielsen" userId="1d80c52b-ae01-4005-aeb8-97885e3dc8a0" providerId="ADAL" clId="{5371CA06-9C24-4F37-9AAF-130AAAB49698}" dt="2024-04-04T06:17:24.968" v="978" actId="26606"/>
          <ac:grpSpMkLst>
            <pc:docMk/>
            <pc:sldMk cId="1076404676" sldId="582"/>
            <ac:grpSpMk id="17" creationId="{43F5E015-E085-4624-B431-B42414448684}"/>
          </ac:grpSpMkLst>
        </pc:grpChg>
        <pc:graphicFrameChg chg="add mod">
          <ac:chgData name="Erik Nielsen" userId="1d80c52b-ae01-4005-aeb8-97885e3dc8a0" providerId="ADAL" clId="{5371CA06-9C24-4F37-9AAF-130AAAB49698}" dt="2024-04-04T10:57:37.775" v="1516" actId="20577"/>
          <ac:graphicFrameMkLst>
            <pc:docMk/>
            <pc:sldMk cId="1076404676" sldId="582"/>
            <ac:graphicFrameMk id="5" creationId="{74DE3EC9-E502-A678-27A7-DDBAFA55DCC5}"/>
          </ac:graphicFrameMkLst>
        </pc:graphicFrameChg>
      </pc:sldChg>
      <pc:sldChg chg="addSp delSp modSp mod setBg">
        <pc:chgData name="Erik Nielsen" userId="1d80c52b-ae01-4005-aeb8-97885e3dc8a0" providerId="ADAL" clId="{5371CA06-9C24-4F37-9AAF-130AAAB49698}" dt="2024-04-04T06:17:19.427" v="977" actId="26606"/>
        <pc:sldMkLst>
          <pc:docMk/>
          <pc:sldMk cId="4193404204" sldId="583"/>
        </pc:sldMkLst>
        <pc:spChg chg="mod">
          <ac:chgData name="Erik Nielsen" userId="1d80c52b-ae01-4005-aeb8-97885e3dc8a0" providerId="ADAL" clId="{5371CA06-9C24-4F37-9AAF-130AAAB49698}" dt="2024-04-04T06:17:19.427" v="977" actId="26606"/>
          <ac:spMkLst>
            <pc:docMk/>
            <pc:sldMk cId="4193404204" sldId="583"/>
            <ac:spMk id="2" creationId="{44D7B22F-1F75-36B4-2B7C-6DDD167A990C}"/>
          </ac:spMkLst>
        </pc:spChg>
        <pc:spChg chg="del mod">
          <ac:chgData name="Erik Nielsen" userId="1d80c52b-ae01-4005-aeb8-97885e3dc8a0" providerId="ADAL" clId="{5371CA06-9C24-4F37-9AAF-130AAAB49698}" dt="2024-04-04T06:17:19.427" v="977" actId="26606"/>
          <ac:spMkLst>
            <pc:docMk/>
            <pc:sldMk cId="4193404204" sldId="583"/>
            <ac:spMk id="3" creationId="{FF7070C7-CD12-55D4-C1CB-14948452BF25}"/>
          </ac:spMkLst>
        </pc:spChg>
        <pc:spChg chg="add">
          <ac:chgData name="Erik Nielsen" userId="1d80c52b-ae01-4005-aeb8-97885e3dc8a0" providerId="ADAL" clId="{5371CA06-9C24-4F37-9AAF-130AAAB49698}" dt="2024-04-04T06:17:19.427" v="977" actId="26606"/>
          <ac:spMkLst>
            <pc:docMk/>
            <pc:sldMk cId="4193404204" sldId="583"/>
            <ac:spMk id="9" creationId="{CB49665F-0298-4449-8D2D-209989CB9EE3}"/>
          </ac:spMkLst>
        </pc:spChg>
        <pc:spChg chg="add">
          <ac:chgData name="Erik Nielsen" userId="1d80c52b-ae01-4005-aeb8-97885e3dc8a0" providerId="ADAL" clId="{5371CA06-9C24-4F37-9AAF-130AAAB49698}" dt="2024-04-04T06:17:19.427" v="977" actId="26606"/>
          <ac:spMkLst>
            <pc:docMk/>
            <pc:sldMk cId="4193404204" sldId="583"/>
            <ac:spMk id="11" creationId="{A71EEC14-174A-46FA-B046-474750457130}"/>
          </ac:spMkLst>
        </pc:spChg>
        <pc:grpChg chg="add">
          <ac:chgData name="Erik Nielsen" userId="1d80c52b-ae01-4005-aeb8-97885e3dc8a0" providerId="ADAL" clId="{5371CA06-9C24-4F37-9AAF-130AAAB49698}" dt="2024-04-04T06:17:19.427" v="977" actId="26606"/>
          <ac:grpSpMkLst>
            <pc:docMk/>
            <pc:sldMk cId="4193404204" sldId="583"/>
            <ac:grpSpMk id="13" creationId="{EEB6CB95-E653-4C6C-AE51-62FD848E8D5B}"/>
          </ac:grpSpMkLst>
        </pc:grpChg>
        <pc:grpChg chg="add">
          <ac:chgData name="Erik Nielsen" userId="1d80c52b-ae01-4005-aeb8-97885e3dc8a0" providerId="ADAL" clId="{5371CA06-9C24-4F37-9AAF-130AAAB49698}" dt="2024-04-04T06:17:19.427" v="977" actId="26606"/>
          <ac:grpSpMkLst>
            <pc:docMk/>
            <pc:sldMk cId="4193404204" sldId="583"/>
            <ac:grpSpMk id="17" creationId="{43F5E015-E085-4624-B431-B42414448684}"/>
          </ac:grpSpMkLst>
        </pc:grpChg>
        <pc:graphicFrameChg chg="add">
          <ac:chgData name="Erik Nielsen" userId="1d80c52b-ae01-4005-aeb8-97885e3dc8a0" providerId="ADAL" clId="{5371CA06-9C24-4F37-9AAF-130AAAB49698}" dt="2024-04-04T06:17:19.427" v="977" actId="26606"/>
          <ac:graphicFrameMkLst>
            <pc:docMk/>
            <pc:sldMk cId="4193404204" sldId="583"/>
            <ac:graphicFrameMk id="5" creationId="{C594F0E9-CDCA-EAD6-5A0B-CEE133FFEEEE}"/>
          </ac:graphicFrameMkLst>
        </pc:graphicFrameChg>
      </pc:sldChg>
      <pc:sldChg chg="addSp delSp modSp mod setBg">
        <pc:chgData name="Erik Nielsen" userId="1d80c52b-ae01-4005-aeb8-97885e3dc8a0" providerId="ADAL" clId="{5371CA06-9C24-4F37-9AAF-130AAAB49698}" dt="2024-04-04T06:15:53.305" v="826" actId="20577"/>
        <pc:sldMkLst>
          <pc:docMk/>
          <pc:sldMk cId="277640733" sldId="584"/>
        </pc:sldMkLst>
        <pc:spChg chg="mod">
          <ac:chgData name="Erik Nielsen" userId="1d80c52b-ae01-4005-aeb8-97885e3dc8a0" providerId="ADAL" clId="{5371CA06-9C24-4F37-9AAF-130AAAB49698}" dt="2024-04-04T06:02:18.625" v="25" actId="26606"/>
          <ac:spMkLst>
            <pc:docMk/>
            <pc:sldMk cId="277640733" sldId="584"/>
            <ac:spMk id="2" creationId="{ECA76A67-B5C2-28B7-D271-92CD665DEB8D}"/>
          </ac:spMkLst>
        </pc:spChg>
        <pc:spChg chg="del mod">
          <ac:chgData name="Erik Nielsen" userId="1d80c52b-ae01-4005-aeb8-97885e3dc8a0" providerId="ADAL" clId="{5371CA06-9C24-4F37-9AAF-130AAAB49698}" dt="2024-04-04T06:02:18.625" v="25" actId="26606"/>
          <ac:spMkLst>
            <pc:docMk/>
            <pc:sldMk cId="277640733" sldId="584"/>
            <ac:spMk id="3" creationId="{6CA5F45E-0571-210D-DE9D-1EC710CA0A6D}"/>
          </ac:spMkLst>
        </pc:spChg>
        <pc:spChg chg="add del">
          <ac:chgData name="Erik Nielsen" userId="1d80c52b-ae01-4005-aeb8-97885e3dc8a0" providerId="ADAL" clId="{5371CA06-9C24-4F37-9AAF-130AAAB49698}" dt="2024-04-04T06:02:18.625" v="25" actId="26606"/>
          <ac:spMkLst>
            <pc:docMk/>
            <pc:sldMk cId="277640733" sldId="584"/>
            <ac:spMk id="8" creationId="{1B15ED52-F352-441B-82BF-E0EA34836D08}"/>
          </ac:spMkLst>
        </pc:spChg>
        <pc:spChg chg="add del">
          <ac:chgData name="Erik Nielsen" userId="1d80c52b-ae01-4005-aeb8-97885e3dc8a0" providerId="ADAL" clId="{5371CA06-9C24-4F37-9AAF-130AAAB49698}" dt="2024-04-04T06:02:18.625" v="25" actId="26606"/>
          <ac:spMkLst>
            <pc:docMk/>
            <pc:sldMk cId="277640733" sldId="584"/>
            <ac:spMk id="10" creationId="{3B2E3793-BFE6-45A2-9B7B-E18844431C99}"/>
          </ac:spMkLst>
        </pc:spChg>
        <pc:spChg chg="add del">
          <ac:chgData name="Erik Nielsen" userId="1d80c52b-ae01-4005-aeb8-97885e3dc8a0" providerId="ADAL" clId="{5371CA06-9C24-4F37-9AAF-130AAAB49698}" dt="2024-04-04T06:02:18.625" v="25" actId="26606"/>
          <ac:spMkLst>
            <pc:docMk/>
            <pc:sldMk cId="277640733" sldId="584"/>
            <ac:spMk id="12" creationId="{BC4C4868-CB8F-4AF9-9CDB-8108F2C19B67}"/>
          </ac:spMkLst>
        </pc:spChg>
        <pc:spChg chg="add del">
          <ac:chgData name="Erik Nielsen" userId="1d80c52b-ae01-4005-aeb8-97885e3dc8a0" providerId="ADAL" clId="{5371CA06-9C24-4F37-9AAF-130AAAB49698}" dt="2024-04-04T06:02:18.625" v="25" actId="26606"/>
          <ac:spMkLst>
            <pc:docMk/>
            <pc:sldMk cId="277640733" sldId="584"/>
            <ac:spMk id="14" creationId="{375E0459-6403-40CD-989D-56A4407CA12E}"/>
          </ac:spMkLst>
        </pc:spChg>
        <pc:spChg chg="add del">
          <ac:chgData name="Erik Nielsen" userId="1d80c52b-ae01-4005-aeb8-97885e3dc8a0" providerId="ADAL" clId="{5371CA06-9C24-4F37-9AAF-130AAAB49698}" dt="2024-04-04T06:02:18.625" v="25" actId="26606"/>
          <ac:spMkLst>
            <pc:docMk/>
            <pc:sldMk cId="277640733" sldId="584"/>
            <ac:spMk id="16" creationId="{53E5B1A8-3AC9-4BD1-9BBC-78CA94F2D1BA}"/>
          </ac:spMkLst>
        </pc:spChg>
        <pc:spChg chg="add">
          <ac:chgData name="Erik Nielsen" userId="1d80c52b-ae01-4005-aeb8-97885e3dc8a0" providerId="ADAL" clId="{5371CA06-9C24-4F37-9AAF-130AAAB49698}" dt="2024-04-04T06:02:18.625" v="25" actId="26606"/>
          <ac:spMkLst>
            <pc:docMk/>
            <pc:sldMk cId="277640733" sldId="584"/>
            <ac:spMk id="22" creationId="{BACC6370-2D7E-4714-9D71-7542949D7D5D}"/>
          </ac:spMkLst>
        </pc:spChg>
        <pc:spChg chg="add">
          <ac:chgData name="Erik Nielsen" userId="1d80c52b-ae01-4005-aeb8-97885e3dc8a0" providerId="ADAL" clId="{5371CA06-9C24-4F37-9AAF-130AAAB49698}" dt="2024-04-04T06:02:18.625" v="25" actId="26606"/>
          <ac:spMkLst>
            <pc:docMk/>
            <pc:sldMk cId="277640733" sldId="584"/>
            <ac:spMk id="24" creationId="{F68B3F68-107C-434F-AA38-110D5EA91B85}"/>
          </ac:spMkLst>
        </pc:spChg>
        <pc:spChg chg="add">
          <ac:chgData name="Erik Nielsen" userId="1d80c52b-ae01-4005-aeb8-97885e3dc8a0" providerId="ADAL" clId="{5371CA06-9C24-4F37-9AAF-130AAAB49698}" dt="2024-04-04T06:02:18.625" v="25" actId="26606"/>
          <ac:spMkLst>
            <pc:docMk/>
            <pc:sldMk cId="277640733" sldId="584"/>
            <ac:spMk id="26" creationId="{AAD0DBB9-1A4B-4391-81D4-CB19F9AB918A}"/>
          </ac:spMkLst>
        </pc:spChg>
        <pc:spChg chg="add">
          <ac:chgData name="Erik Nielsen" userId="1d80c52b-ae01-4005-aeb8-97885e3dc8a0" providerId="ADAL" clId="{5371CA06-9C24-4F37-9AAF-130AAAB49698}" dt="2024-04-04T06:02:18.625" v="25" actId="26606"/>
          <ac:spMkLst>
            <pc:docMk/>
            <pc:sldMk cId="277640733" sldId="584"/>
            <ac:spMk id="28" creationId="{063BBA22-50EA-4C4D-BE05-F1CE4E63AA56}"/>
          </ac:spMkLst>
        </pc:spChg>
        <pc:graphicFrameChg chg="add mod">
          <ac:chgData name="Erik Nielsen" userId="1d80c52b-ae01-4005-aeb8-97885e3dc8a0" providerId="ADAL" clId="{5371CA06-9C24-4F37-9AAF-130AAAB49698}" dt="2024-04-04T06:15:53.305" v="826" actId="20577"/>
          <ac:graphicFrameMkLst>
            <pc:docMk/>
            <pc:sldMk cId="277640733" sldId="584"/>
            <ac:graphicFrameMk id="18" creationId="{051F7168-1F5E-23E0-8356-F0ABD40A4BB0}"/>
          </ac:graphicFrameMkLst>
        </pc:graphicFrameChg>
      </pc:sldChg>
      <pc:sldChg chg="addSp modSp new mod setBg">
        <pc:chgData name="Erik Nielsen" userId="1d80c52b-ae01-4005-aeb8-97885e3dc8a0" providerId="ADAL" clId="{5371CA06-9C24-4F37-9AAF-130AAAB49698}" dt="2024-04-04T05:59:55.145" v="7" actId="14100"/>
        <pc:sldMkLst>
          <pc:docMk/>
          <pc:sldMk cId="880589039" sldId="585"/>
        </pc:sldMkLst>
        <pc:spChg chg="add">
          <ac:chgData name="Erik Nielsen" userId="1d80c52b-ae01-4005-aeb8-97885e3dc8a0" providerId="ADAL" clId="{5371CA06-9C24-4F37-9AAF-130AAAB49698}" dt="2024-04-04T05:59:51.030" v="6" actId="26606"/>
          <ac:spMkLst>
            <pc:docMk/>
            <pc:sldMk cId="880589039" sldId="585"/>
            <ac:spMk id="8" creationId="{AB8C311F-7253-4AED-9701-7FC0708C41C7}"/>
          </ac:spMkLst>
        </pc:spChg>
        <pc:spChg chg="add">
          <ac:chgData name="Erik Nielsen" userId="1d80c52b-ae01-4005-aeb8-97885e3dc8a0" providerId="ADAL" clId="{5371CA06-9C24-4F37-9AAF-130AAAB49698}" dt="2024-04-04T05:59:51.030" v="6" actId="26606"/>
          <ac:spMkLst>
            <pc:docMk/>
            <pc:sldMk cId="880589039" sldId="585"/>
            <ac:spMk id="10" creationId="{E2384209-CB15-4CDF-9D31-C44FD9A3F20D}"/>
          </ac:spMkLst>
        </pc:spChg>
        <pc:spChg chg="add">
          <ac:chgData name="Erik Nielsen" userId="1d80c52b-ae01-4005-aeb8-97885e3dc8a0" providerId="ADAL" clId="{5371CA06-9C24-4F37-9AAF-130AAAB49698}" dt="2024-04-04T05:59:51.030" v="6" actId="26606"/>
          <ac:spMkLst>
            <pc:docMk/>
            <pc:sldMk cId="880589039" sldId="585"/>
            <ac:spMk id="12" creationId="{2633B3B5-CC90-43F0-8714-D31D1F3F0209}"/>
          </ac:spMkLst>
        </pc:spChg>
        <pc:spChg chg="add">
          <ac:chgData name="Erik Nielsen" userId="1d80c52b-ae01-4005-aeb8-97885e3dc8a0" providerId="ADAL" clId="{5371CA06-9C24-4F37-9AAF-130AAAB49698}" dt="2024-04-04T05:59:51.030" v="6" actId="26606"/>
          <ac:spMkLst>
            <pc:docMk/>
            <pc:sldMk cId="880589039" sldId="585"/>
            <ac:spMk id="14" creationId="{A8D57A06-A426-446D-B02C-A2DC6B62E45E}"/>
          </ac:spMkLst>
        </pc:spChg>
        <pc:picChg chg="add mod">
          <ac:chgData name="Erik Nielsen" userId="1d80c52b-ae01-4005-aeb8-97885e3dc8a0" providerId="ADAL" clId="{5371CA06-9C24-4F37-9AAF-130AAAB49698}" dt="2024-04-04T05:59:55.145" v="7" actId="14100"/>
          <ac:picMkLst>
            <pc:docMk/>
            <pc:sldMk cId="880589039" sldId="585"/>
            <ac:picMk id="3" creationId="{4A943064-0551-C090-6C35-C34686776577}"/>
          </ac:picMkLst>
        </pc:picChg>
      </pc:sldChg>
      <pc:sldChg chg="addSp modSp new mod setBg">
        <pc:chgData name="Erik Nielsen" userId="1d80c52b-ae01-4005-aeb8-97885e3dc8a0" providerId="ADAL" clId="{5371CA06-9C24-4F37-9AAF-130AAAB49698}" dt="2024-04-05T08:08:49.057" v="1991" actId="1076"/>
        <pc:sldMkLst>
          <pc:docMk/>
          <pc:sldMk cId="2700954487" sldId="586"/>
        </pc:sldMkLst>
        <pc:spChg chg="mod">
          <ac:chgData name="Erik Nielsen" userId="1d80c52b-ae01-4005-aeb8-97885e3dc8a0" providerId="ADAL" clId="{5371CA06-9C24-4F37-9AAF-130AAAB49698}" dt="2024-04-04T10:58:44.589" v="1555" actId="20577"/>
          <ac:spMkLst>
            <pc:docMk/>
            <pc:sldMk cId="2700954487" sldId="586"/>
            <ac:spMk id="2" creationId="{96A524B9-B99B-352E-D2C0-AE76BA97718A}"/>
          </ac:spMkLst>
        </pc:spChg>
        <pc:spChg chg="mod ord">
          <ac:chgData name="Erik Nielsen" userId="1d80c52b-ae01-4005-aeb8-97885e3dc8a0" providerId="ADAL" clId="{5371CA06-9C24-4F37-9AAF-130AAAB49698}" dt="2024-04-05T08:08:49.057" v="1991" actId="1076"/>
          <ac:spMkLst>
            <pc:docMk/>
            <pc:sldMk cId="2700954487" sldId="586"/>
            <ac:spMk id="3" creationId="{A8E92906-3DF9-E6BB-DF3B-199CE5FB5C1C}"/>
          </ac:spMkLst>
        </pc:spChg>
        <pc:spChg chg="add">
          <ac:chgData name="Erik Nielsen" userId="1d80c52b-ae01-4005-aeb8-97885e3dc8a0" providerId="ADAL" clId="{5371CA06-9C24-4F37-9AAF-130AAAB49698}" dt="2024-04-04T10:58:41.034" v="1549" actId="26606"/>
          <ac:spMkLst>
            <pc:docMk/>
            <pc:sldMk cId="2700954487" sldId="586"/>
            <ac:spMk id="9" creationId="{84ECDE7A-6944-466D-8FFE-149A29BA6BAE}"/>
          </ac:spMkLst>
        </pc:spChg>
        <pc:spChg chg="add">
          <ac:chgData name="Erik Nielsen" userId="1d80c52b-ae01-4005-aeb8-97885e3dc8a0" providerId="ADAL" clId="{5371CA06-9C24-4F37-9AAF-130AAAB49698}" dt="2024-04-04T10:58:41.034" v="1549" actId="26606"/>
          <ac:spMkLst>
            <pc:docMk/>
            <pc:sldMk cId="2700954487" sldId="586"/>
            <ac:spMk id="11" creationId="{B3420082-9415-44EC-802E-C77D71D59C57}"/>
          </ac:spMkLst>
        </pc:spChg>
        <pc:spChg chg="add">
          <ac:chgData name="Erik Nielsen" userId="1d80c52b-ae01-4005-aeb8-97885e3dc8a0" providerId="ADAL" clId="{5371CA06-9C24-4F37-9AAF-130AAAB49698}" dt="2024-04-04T10:58:41.034" v="1549" actId="26606"/>
          <ac:spMkLst>
            <pc:docMk/>
            <pc:sldMk cId="2700954487" sldId="586"/>
            <ac:spMk id="13" creationId="{55A52C45-1FCB-4636-A80F-2849B8226C01}"/>
          </ac:spMkLst>
        </pc:spChg>
        <pc:spChg chg="add">
          <ac:chgData name="Erik Nielsen" userId="1d80c52b-ae01-4005-aeb8-97885e3dc8a0" providerId="ADAL" clId="{5371CA06-9C24-4F37-9AAF-130AAAB49698}" dt="2024-04-04T10:58:41.034" v="1549" actId="26606"/>
          <ac:spMkLst>
            <pc:docMk/>
            <pc:sldMk cId="2700954487" sldId="586"/>
            <ac:spMk id="15" creationId="{768EB4DD-3704-43AD-92B3-C4E0C6EA92CB}"/>
          </ac:spMkLst>
        </pc:spChg>
        <pc:picChg chg="add mod">
          <ac:chgData name="Erik Nielsen" userId="1d80c52b-ae01-4005-aeb8-97885e3dc8a0" providerId="ADAL" clId="{5371CA06-9C24-4F37-9AAF-130AAAB49698}" dt="2024-04-04T10:59:41.318" v="1644" actId="14100"/>
          <ac:picMkLst>
            <pc:docMk/>
            <pc:sldMk cId="2700954487" sldId="586"/>
            <ac:picMk id="4" creationId="{73A7D821-5ADB-CD9C-D3A2-0DEFF606CCCE}"/>
          </ac:picMkLst>
        </pc:picChg>
      </pc:sldChg>
      <pc:sldChg chg="modSp new mod">
        <pc:chgData name="Erik Nielsen" userId="1d80c52b-ae01-4005-aeb8-97885e3dc8a0" providerId="ADAL" clId="{5371CA06-9C24-4F37-9AAF-130AAAB49698}" dt="2024-04-04T14:25:46.363" v="1954" actId="20577"/>
        <pc:sldMkLst>
          <pc:docMk/>
          <pc:sldMk cId="955315986" sldId="587"/>
        </pc:sldMkLst>
        <pc:spChg chg="mod">
          <ac:chgData name="Erik Nielsen" userId="1d80c52b-ae01-4005-aeb8-97885e3dc8a0" providerId="ADAL" clId="{5371CA06-9C24-4F37-9AAF-130AAAB49698}" dt="2024-04-04T14:24:47.312" v="1938" actId="20577"/>
          <ac:spMkLst>
            <pc:docMk/>
            <pc:sldMk cId="955315986" sldId="587"/>
            <ac:spMk id="2" creationId="{261EF94D-DA9B-CF92-05DC-863C4FA686E6}"/>
          </ac:spMkLst>
        </pc:spChg>
        <pc:spChg chg="mod">
          <ac:chgData name="Erik Nielsen" userId="1d80c52b-ae01-4005-aeb8-97885e3dc8a0" providerId="ADAL" clId="{5371CA06-9C24-4F37-9AAF-130AAAB49698}" dt="2024-04-04T14:25:46.363" v="1954" actId="20577"/>
          <ac:spMkLst>
            <pc:docMk/>
            <pc:sldMk cId="955315986" sldId="587"/>
            <ac:spMk id="3" creationId="{9A94F4DA-D657-9A5E-D33D-0F6FF4831EE1}"/>
          </ac:spMkLst>
        </pc:spChg>
      </pc:sldChg>
      <pc:sldChg chg="modSp new mod">
        <pc:chgData name="Erik Nielsen" userId="1d80c52b-ae01-4005-aeb8-97885e3dc8a0" providerId="ADAL" clId="{5371CA06-9C24-4F37-9AAF-130AAAB49698}" dt="2024-04-04T14:25:03.500" v="1953" actId="5793"/>
        <pc:sldMkLst>
          <pc:docMk/>
          <pc:sldMk cId="4001551406" sldId="588"/>
        </pc:sldMkLst>
        <pc:spChg chg="mod">
          <ac:chgData name="Erik Nielsen" userId="1d80c52b-ae01-4005-aeb8-97885e3dc8a0" providerId="ADAL" clId="{5371CA06-9C24-4F37-9AAF-130AAAB49698}" dt="2024-04-04T14:24:58.478" v="1951" actId="5793"/>
          <ac:spMkLst>
            <pc:docMk/>
            <pc:sldMk cId="4001551406" sldId="588"/>
            <ac:spMk id="2" creationId="{A3253AD5-AC53-A51F-0247-37025B7E1076}"/>
          </ac:spMkLst>
        </pc:spChg>
        <pc:spChg chg="mod">
          <ac:chgData name="Erik Nielsen" userId="1d80c52b-ae01-4005-aeb8-97885e3dc8a0" providerId="ADAL" clId="{5371CA06-9C24-4F37-9AAF-130AAAB49698}" dt="2024-04-04T14:25:03.500" v="1953" actId="5793"/>
          <ac:spMkLst>
            <pc:docMk/>
            <pc:sldMk cId="4001551406" sldId="588"/>
            <ac:spMk id="3" creationId="{B227727A-2E30-15A0-B18F-9F1580756A2A}"/>
          </ac:spMkLst>
        </pc:spChg>
      </pc:sldChg>
      <pc:sldChg chg="new del">
        <pc:chgData name="Erik Nielsen" userId="1d80c52b-ae01-4005-aeb8-97885e3dc8a0" providerId="ADAL" clId="{5371CA06-9C24-4F37-9AAF-130AAAB49698}" dt="2024-04-04T14:52:26.403" v="1960" actId="680"/>
        <pc:sldMkLst>
          <pc:docMk/>
          <pc:sldMk cId="107547263" sldId="590"/>
        </pc:sldMkLst>
      </pc:sldChg>
      <pc:sldChg chg="addSp delSp modSp add mod">
        <pc:chgData name="Erik Nielsen" userId="1d80c52b-ae01-4005-aeb8-97885e3dc8a0" providerId="ADAL" clId="{5371CA06-9C24-4F37-9AAF-130AAAB49698}" dt="2024-04-04T14:55:16.102" v="1976" actId="26606"/>
        <pc:sldMkLst>
          <pc:docMk/>
          <pc:sldMk cId="1950578535" sldId="590"/>
        </pc:sldMkLst>
        <pc:spChg chg="del">
          <ac:chgData name="Erik Nielsen" userId="1d80c52b-ae01-4005-aeb8-97885e3dc8a0" providerId="ADAL" clId="{5371CA06-9C24-4F37-9AAF-130AAAB49698}" dt="2024-04-04T14:55:16.102" v="1976" actId="26606"/>
          <ac:spMkLst>
            <pc:docMk/>
            <pc:sldMk cId="1950578535" sldId="590"/>
            <ac:spMk id="1047" creationId="{84ECDE7A-6944-466D-8FFE-149A29BA6BAE}"/>
          </ac:spMkLst>
        </pc:spChg>
        <pc:spChg chg="del">
          <ac:chgData name="Erik Nielsen" userId="1d80c52b-ae01-4005-aeb8-97885e3dc8a0" providerId="ADAL" clId="{5371CA06-9C24-4F37-9AAF-130AAAB49698}" dt="2024-04-04T14:55:16.102" v="1976" actId="26606"/>
          <ac:spMkLst>
            <pc:docMk/>
            <pc:sldMk cId="1950578535" sldId="590"/>
            <ac:spMk id="1048" creationId="{B3420082-9415-44EC-802E-C77D71D59C57}"/>
          </ac:spMkLst>
        </pc:spChg>
        <pc:spChg chg="del">
          <ac:chgData name="Erik Nielsen" userId="1d80c52b-ae01-4005-aeb8-97885e3dc8a0" providerId="ADAL" clId="{5371CA06-9C24-4F37-9AAF-130AAAB49698}" dt="2024-04-04T14:55:16.102" v="1976" actId="26606"/>
          <ac:spMkLst>
            <pc:docMk/>
            <pc:sldMk cId="1950578535" sldId="590"/>
            <ac:spMk id="1049" creationId="{55A52C45-1FCB-4636-A80F-2849B8226C01}"/>
          </ac:spMkLst>
        </pc:spChg>
        <pc:spChg chg="del">
          <ac:chgData name="Erik Nielsen" userId="1d80c52b-ae01-4005-aeb8-97885e3dc8a0" providerId="ADAL" clId="{5371CA06-9C24-4F37-9AAF-130AAAB49698}" dt="2024-04-04T14:55:16.102" v="1976" actId="26606"/>
          <ac:spMkLst>
            <pc:docMk/>
            <pc:sldMk cId="1950578535" sldId="590"/>
            <ac:spMk id="1050" creationId="{768EB4DD-3704-43AD-92B3-C4E0C6EA92CB}"/>
          </ac:spMkLst>
        </pc:spChg>
        <pc:spChg chg="add">
          <ac:chgData name="Erik Nielsen" userId="1d80c52b-ae01-4005-aeb8-97885e3dc8a0" providerId="ADAL" clId="{5371CA06-9C24-4F37-9AAF-130AAAB49698}" dt="2024-04-04T14:55:16.102" v="1976" actId="26606"/>
          <ac:spMkLst>
            <pc:docMk/>
            <pc:sldMk cId="1950578535" sldId="590"/>
            <ac:spMk id="2055" creationId="{84ECDE7A-6944-466D-8FFE-149A29BA6BAE}"/>
          </ac:spMkLst>
        </pc:spChg>
        <pc:spChg chg="add">
          <ac:chgData name="Erik Nielsen" userId="1d80c52b-ae01-4005-aeb8-97885e3dc8a0" providerId="ADAL" clId="{5371CA06-9C24-4F37-9AAF-130AAAB49698}" dt="2024-04-04T14:55:16.102" v="1976" actId="26606"/>
          <ac:spMkLst>
            <pc:docMk/>
            <pc:sldMk cId="1950578535" sldId="590"/>
            <ac:spMk id="2057" creationId="{B3420082-9415-44EC-802E-C77D71D59C57}"/>
          </ac:spMkLst>
        </pc:spChg>
        <pc:spChg chg="add">
          <ac:chgData name="Erik Nielsen" userId="1d80c52b-ae01-4005-aeb8-97885e3dc8a0" providerId="ADAL" clId="{5371CA06-9C24-4F37-9AAF-130AAAB49698}" dt="2024-04-04T14:55:16.102" v="1976" actId="26606"/>
          <ac:spMkLst>
            <pc:docMk/>
            <pc:sldMk cId="1950578535" sldId="590"/>
            <ac:spMk id="2059" creationId="{55A52C45-1FCB-4636-A80F-2849B8226C01}"/>
          </ac:spMkLst>
        </pc:spChg>
        <pc:spChg chg="add">
          <ac:chgData name="Erik Nielsen" userId="1d80c52b-ae01-4005-aeb8-97885e3dc8a0" providerId="ADAL" clId="{5371CA06-9C24-4F37-9AAF-130AAAB49698}" dt="2024-04-04T14:55:16.102" v="1976" actId="26606"/>
          <ac:spMkLst>
            <pc:docMk/>
            <pc:sldMk cId="1950578535" sldId="590"/>
            <ac:spMk id="2061" creationId="{768EB4DD-3704-43AD-92B3-C4E0C6EA92CB}"/>
          </ac:spMkLst>
        </pc:spChg>
        <pc:graphicFrameChg chg="mod ord modGraphic">
          <ac:chgData name="Erik Nielsen" userId="1d80c52b-ae01-4005-aeb8-97885e3dc8a0" providerId="ADAL" clId="{5371CA06-9C24-4F37-9AAF-130AAAB49698}" dt="2024-04-04T14:55:16.102" v="1976" actId="26606"/>
          <ac:graphicFrameMkLst>
            <pc:docMk/>
            <pc:sldMk cId="1950578535" sldId="590"/>
            <ac:graphicFrameMk id="5" creationId="{D43FE5B3-F456-458D-B5C9-936334623E5D}"/>
          </ac:graphicFrameMkLst>
        </pc:graphicFrameChg>
        <pc:picChg chg="del">
          <ac:chgData name="Erik Nielsen" userId="1d80c52b-ae01-4005-aeb8-97885e3dc8a0" providerId="ADAL" clId="{5371CA06-9C24-4F37-9AAF-130AAAB49698}" dt="2024-04-04T14:54:32.115" v="1974" actId="478"/>
          <ac:picMkLst>
            <pc:docMk/>
            <pc:sldMk cId="1950578535" sldId="590"/>
            <ac:picMk id="1026" creationId="{F4F9917F-FFCB-C684-C663-DED051184845}"/>
          </ac:picMkLst>
        </pc:picChg>
        <pc:picChg chg="add mod">
          <ac:chgData name="Erik Nielsen" userId="1d80c52b-ae01-4005-aeb8-97885e3dc8a0" providerId="ADAL" clId="{5371CA06-9C24-4F37-9AAF-130AAAB49698}" dt="2024-04-04T14:55:16.102" v="1976" actId="26606"/>
          <ac:picMkLst>
            <pc:docMk/>
            <pc:sldMk cId="1950578535" sldId="590"/>
            <ac:picMk id="2050" creationId="{1425991B-18D0-72BF-02D3-55218F8F3328}"/>
          </ac:picMkLst>
        </pc:picChg>
      </pc:sldChg>
      <pc:sldChg chg="new">
        <pc:chgData name="Erik Nielsen" userId="1d80c52b-ae01-4005-aeb8-97885e3dc8a0" providerId="ADAL" clId="{5371CA06-9C24-4F37-9AAF-130AAAB49698}" dt="2024-04-05T08:30:02.492" v="1993" actId="680"/>
        <pc:sldMkLst>
          <pc:docMk/>
          <pc:sldMk cId="1579661967" sldId="591"/>
        </pc:sldMkLst>
      </pc:sldChg>
    </pc:docChg>
  </pc:docChgLst>
  <pc:docChgLst>
    <pc:chgData name="Erik Nielsen" userId="1d80c52b-ae01-4005-aeb8-97885e3dc8a0" providerId="ADAL" clId="{57D04334-EB17-4092-8B02-6B448F214F75}"/>
    <pc:docChg chg="undo custSel addSld delSld modSld sldOrd">
      <pc:chgData name="Erik Nielsen" userId="1d80c52b-ae01-4005-aeb8-97885e3dc8a0" providerId="ADAL" clId="{57D04334-EB17-4092-8B02-6B448F214F75}" dt="2024-04-05T11:53:54.782" v="1118" actId="47"/>
      <pc:docMkLst>
        <pc:docMk/>
      </pc:docMkLst>
      <pc:sldChg chg="del">
        <pc:chgData name="Erik Nielsen" userId="1d80c52b-ae01-4005-aeb8-97885e3dc8a0" providerId="ADAL" clId="{57D04334-EB17-4092-8B02-6B448F214F75}" dt="2024-04-03T12:25:25.715" v="49" actId="47"/>
        <pc:sldMkLst>
          <pc:docMk/>
          <pc:sldMk cId="715828544" sldId="258"/>
        </pc:sldMkLst>
      </pc:sldChg>
      <pc:sldChg chg="modSp mod">
        <pc:chgData name="Erik Nielsen" userId="1d80c52b-ae01-4005-aeb8-97885e3dc8a0" providerId="ADAL" clId="{57D04334-EB17-4092-8B02-6B448F214F75}" dt="2024-04-03T12:25:16.338" v="48" actId="20577"/>
        <pc:sldMkLst>
          <pc:docMk/>
          <pc:sldMk cId="404665845" sldId="260"/>
        </pc:sldMkLst>
        <pc:spChg chg="mod">
          <ac:chgData name="Erik Nielsen" userId="1d80c52b-ae01-4005-aeb8-97885e3dc8a0" providerId="ADAL" clId="{57D04334-EB17-4092-8B02-6B448F214F75}" dt="2024-04-03T12:25:16.338" v="48" actId="20577"/>
          <ac:spMkLst>
            <pc:docMk/>
            <pc:sldMk cId="404665845" sldId="260"/>
            <ac:spMk id="2" creationId="{7DFF9148-6198-43CD-AAF5-33719084CEE0}"/>
          </ac:spMkLst>
        </pc:spChg>
      </pc:sldChg>
      <pc:sldChg chg="modSp mod">
        <pc:chgData name="Erik Nielsen" userId="1d80c52b-ae01-4005-aeb8-97885e3dc8a0" providerId="ADAL" clId="{57D04334-EB17-4092-8B02-6B448F214F75}" dt="2024-04-03T12:24:56.382" v="29" actId="20577"/>
        <pc:sldMkLst>
          <pc:docMk/>
          <pc:sldMk cId="2836488921" sldId="271"/>
        </pc:sldMkLst>
        <pc:spChg chg="mod">
          <ac:chgData name="Erik Nielsen" userId="1d80c52b-ae01-4005-aeb8-97885e3dc8a0" providerId="ADAL" clId="{57D04334-EB17-4092-8B02-6B448F214F75}" dt="2024-04-03T12:24:56.382" v="29" actId="20577"/>
          <ac:spMkLst>
            <pc:docMk/>
            <pc:sldMk cId="2836488921" sldId="271"/>
            <ac:spMk id="2" creationId="{6679919C-BFE7-4450-8804-94FE500F32F4}"/>
          </ac:spMkLst>
        </pc:spChg>
      </pc:sldChg>
      <pc:sldChg chg="modSp mod">
        <pc:chgData name="Erik Nielsen" userId="1d80c52b-ae01-4005-aeb8-97885e3dc8a0" providerId="ADAL" clId="{57D04334-EB17-4092-8B02-6B448F214F75}" dt="2024-04-03T12:32:13.207" v="239" actId="313"/>
        <pc:sldMkLst>
          <pc:docMk/>
          <pc:sldMk cId="1490205670" sldId="276"/>
        </pc:sldMkLst>
        <pc:spChg chg="mod">
          <ac:chgData name="Erik Nielsen" userId="1d80c52b-ae01-4005-aeb8-97885e3dc8a0" providerId="ADAL" clId="{57D04334-EB17-4092-8B02-6B448F214F75}" dt="2024-04-03T12:32:13.207" v="239" actId="313"/>
          <ac:spMkLst>
            <pc:docMk/>
            <pc:sldMk cId="1490205670" sldId="276"/>
            <ac:spMk id="3" creationId="{00000000-0000-0000-0000-000000000000}"/>
          </ac:spMkLst>
        </pc:spChg>
      </pc:sldChg>
      <pc:sldChg chg="modSp mod">
        <pc:chgData name="Erik Nielsen" userId="1d80c52b-ae01-4005-aeb8-97885e3dc8a0" providerId="ADAL" clId="{57D04334-EB17-4092-8B02-6B448F214F75}" dt="2024-04-03T12:25:39.773" v="61" actId="20577"/>
        <pc:sldMkLst>
          <pc:docMk/>
          <pc:sldMk cId="3553760808" sldId="278"/>
        </pc:sldMkLst>
        <pc:spChg chg="mod">
          <ac:chgData name="Erik Nielsen" userId="1d80c52b-ae01-4005-aeb8-97885e3dc8a0" providerId="ADAL" clId="{57D04334-EB17-4092-8B02-6B448F214F75}" dt="2024-04-03T12:25:39.773" v="61" actId="20577"/>
          <ac:spMkLst>
            <pc:docMk/>
            <pc:sldMk cId="3553760808" sldId="278"/>
            <ac:spMk id="2" creationId="{D25AA8E7-69EF-4719-8C4C-F58AAA6BA753}"/>
          </ac:spMkLst>
        </pc:spChg>
      </pc:sldChg>
      <pc:sldChg chg="modSp mod">
        <pc:chgData name="Erik Nielsen" userId="1d80c52b-ae01-4005-aeb8-97885e3dc8a0" providerId="ADAL" clId="{57D04334-EB17-4092-8B02-6B448F214F75}" dt="2024-04-03T12:24:41.234" v="18" actId="20577"/>
        <pc:sldMkLst>
          <pc:docMk/>
          <pc:sldMk cId="3624959325" sldId="279"/>
        </pc:sldMkLst>
        <pc:spChg chg="mod">
          <ac:chgData name="Erik Nielsen" userId="1d80c52b-ae01-4005-aeb8-97885e3dc8a0" providerId="ADAL" clId="{57D04334-EB17-4092-8B02-6B448F214F75}" dt="2024-04-03T12:24:26.447" v="8" actId="20577"/>
          <ac:spMkLst>
            <pc:docMk/>
            <pc:sldMk cId="3624959325" sldId="279"/>
            <ac:spMk id="2" creationId="{A0E0717F-ECF1-485E-BD04-F4CE3FC1E5EB}"/>
          </ac:spMkLst>
        </pc:spChg>
        <pc:spChg chg="mod">
          <ac:chgData name="Erik Nielsen" userId="1d80c52b-ae01-4005-aeb8-97885e3dc8a0" providerId="ADAL" clId="{57D04334-EB17-4092-8B02-6B448F214F75}" dt="2024-04-03T12:24:41.234" v="18" actId="20577"/>
          <ac:spMkLst>
            <pc:docMk/>
            <pc:sldMk cId="3624959325" sldId="279"/>
            <ac:spMk id="3" creationId="{C951B3DD-018D-4611-8A2A-F697CC0F1609}"/>
          </ac:spMkLst>
        </pc:spChg>
      </pc:sldChg>
      <pc:sldChg chg="del">
        <pc:chgData name="Erik Nielsen" userId="1d80c52b-ae01-4005-aeb8-97885e3dc8a0" providerId="ADAL" clId="{57D04334-EB17-4092-8B02-6B448F214F75}" dt="2024-04-03T12:25:33.066" v="50" actId="47"/>
        <pc:sldMkLst>
          <pc:docMk/>
          <pc:sldMk cId="1604076440" sldId="281"/>
        </pc:sldMkLst>
      </pc:sldChg>
      <pc:sldChg chg="addSp modSp mod setBg delDesignElem">
        <pc:chgData name="Erik Nielsen" userId="1d80c52b-ae01-4005-aeb8-97885e3dc8a0" providerId="ADAL" clId="{57D04334-EB17-4092-8B02-6B448F214F75}" dt="2024-04-03T12:30:53.561" v="100" actId="26606"/>
        <pc:sldMkLst>
          <pc:docMk/>
          <pc:sldMk cId="2945061947" sldId="288"/>
        </pc:sldMkLst>
        <pc:spChg chg="mod">
          <ac:chgData name="Erik Nielsen" userId="1d80c52b-ae01-4005-aeb8-97885e3dc8a0" providerId="ADAL" clId="{57D04334-EB17-4092-8B02-6B448F214F75}" dt="2024-04-03T12:30:53.561" v="100" actId="26606"/>
          <ac:spMkLst>
            <pc:docMk/>
            <pc:sldMk cId="2945061947" sldId="288"/>
            <ac:spMk id="2" creationId="{00000000-0000-0000-0000-000000000000}"/>
          </ac:spMkLst>
        </pc:spChg>
        <pc:spChg chg="add">
          <ac:chgData name="Erik Nielsen" userId="1d80c52b-ae01-4005-aeb8-97885e3dc8a0" providerId="ADAL" clId="{57D04334-EB17-4092-8B02-6B448F214F75}" dt="2024-04-03T12:30:53.561" v="100" actId="26606"/>
          <ac:spMkLst>
            <pc:docMk/>
            <pc:sldMk cId="2945061947" sldId="288"/>
            <ac:spMk id="10" creationId="{6753252F-4873-4F63-801D-CC719279A7D5}"/>
          </ac:spMkLst>
        </pc:spChg>
        <pc:spChg chg="add">
          <ac:chgData name="Erik Nielsen" userId="1d80c52b-ae01-4005-aeb8-97885e3dc8a0" providerId="ADAL" clId="{57D04334-EB17-4092-8B02-6B448F214F75}" dt="2024-04-03T12:30:53.561" v="100" actId="26606"/>
          <ac:spMkLst>
            <pc:docMk/>
            <pc:sldMk cId="2945061947" sldId="288"/>
            <ac:spMk id="12" creationId="{047C8CCB-F95D-4249-92DD-651249D3535A}"/>
          </ac:spMkLst>
        </pc:spChg>
        <pc:graphicFrameChg chg="add mod modGraphic">
          <ac:chgData name="Erik Nielsen" userId="1d80c52b-ae01-4005-aeb8-97885e3dc8a0" providerId="ADAL" clId="{57D04334-EB17-4092-8B02-6B448F214F75}" dt="2024-04-03T12:30:53.561" v="100" actId="26606"/>
          <ac:graphicFrameMkLst>
            <pc:docMk/>
            <pc:sldMk cId="2945061947" sldId="288"/>
            <ac:graphicFrameMk id="4" creationId="{00000000-0000-0000-0000-000000000000}"/>
          </ac:graphicFrameMkLst>
        </pc:graphicFrameChg>
      </pc:sldChg>
      <pc:sldChg chg="delDesignElem">
        <pc:chgData name="Erik Nielsen" userId="1d80c52b-ae01-4005-aeb8-97885e3dc8a0" providerId="ADAL" clId="{57D04334-EB17-4092-8B02-6B448F214F75}" dt="2024-04-03T12:28:54.715" v="89"/>
        <pc:sldMkLst>
          <pc:docMk/>
          <pc:sldMk cId="3594453792" sldId="291"/>
        </pc:sldMkLst>
      </pc:sldChg>
      <pc:sldChg chg="addSp modSp mod setBg setClrOvrMap delDesignElem">
        <pc:chgData name="Erik Nielsen" userId="1d80c52b-ae01-4005-aeb8-97885e3dc8a0" providerId="ADAL" clId="{57D04334-EB17-4092-8B02-6B448F214F75}" dt="2024-04-03T12:33:18.865" v="244" actId="26606"/>
        <pc:sldMkLst>
          <pc:docMk/>
          <pc:sldMk cId="3273120461" sldId="292"/>
        </pc:sldMkLst>
        <pc:spChg chg="mod">
          <ac:chgData name="Erik Nielsen" userId="1d80c52b-ae01-4005-aeb8-97885e3dc8a0" providerId="ADAL" clId="{57D04334-EB17-4092-8B02-6B448F214F75}" dt="2024-04-03T12:33:18.865" v="244" actId="26606"/>
          <ac:spMkLst>
            <pc:docMk/>
            <pc:sldMk cId="3273120461" sldId="292"/>
            <ac:spMk id="3" creationId="{D796627D-98A2-4ADA-86DC-8AFDCC2AEEA4}"/>
          </ac:spMkLst>
        </pc:spChg>
        <pc:spChg chg="add">
          <ac:chgData name="Erik Nielsen" userId="1d80c52b-ae01-4005-aeb8-97885e3dc8a0" providerId="ADAL" clId="{57D04334-EB17-4092-8B02-6B448F214F75}" dt="2024-04-03T12:33:18.865" v="244" actId="26606"/>
          <ac:spMkLst>
            <pc:docMk/>
            <pc:sldMk cId="3273120461" sldId="292"/>
            <ac:spMk id="9" creationId="{10F24D38-B79E-44B4-830E-043F45D96DC2}"/>
          </ac:spMkLst>
        </pc:spChg>
        <pc:cxnChg chg="add">
          <ac:chgData name="Erik Nielsen" userId="1d80c52b-ae01-4005-aeb8-97885e3dc8a0" providerId="ADAL" clId="{57D04334-EB17-4092-8B02-6B448F214F75}" dt="2024-04-03T12:33:18.865" v="244" actId="26606"/>
          <ac:cxnSpMkLst>
            <pc:docMk/>
            <pc:sldMk cId="3273120461" sldId="292"/>
            <ac:cxnSpMk id="11" creationId="{FC469874-256B-45B3-A79C-7591B4BA1ECC}"/>
          </ac:cxnSpMkLst>
        </pc:cxnChg>
      </pc:sldChg>
      <pc:sldChg chg="addSp modSp mod setBg delDesignElem">
        <pc:chgData name="Erik Nielsen" userId="1d80c52b-ae01-4005-aeb8-97885e3dc8a0" providerId="ADAL" clId="{57D04334-EB17-4092-8B02-6B448F214F75}" dt="2024-04-03T12:33:28.691" v="245" actId="26606"/>
        <pc:sldMkLst>
          <pc:docMk/>
          <pc:sldMk cId="3865507624" sldId="293"/>
        </pc:sldMkLst>
        <pc:spChg chg="mod">
          <ac:chgData name="Erik Nielsen" userId="1d80c52b-ae01-4005-aeb8-97885e3dc8a0" providerId="ADAL" clId="{57D04334-EB17-4092-8B02-6B448F214F75}" dt="2024-04-03T12:33:28.691" v="245" actId="26606"/>
          <ac:spMkLst>
            <pc:docMk/>
            <pc:sldMk cId="3865507624" sldId="293"/>
            <ac:spMk id="2" creationId="{2523C54A-385D-4F3C-A4B8-B0E0A2810FE1}"/>
          </ac:spMkLst>
        </pc:spChg>
        <pc:spChg chg="mod">
          <ac:chgData name="Erik Nielsen" userId="1d80c52b-ae01-4005-aeb8-97885e3dc8a0" providerId="ADAL" clId="{57D04334-EB17-4092-8B02-6B448F214F75}" dt="2024-04-03T12:33:28.691" v="245" actId="26606"/>
          <ac:spMkLst>
            <pc:docMk/>
            <pc:sldMk cId="3865507624" sldId="293"/>
            <ac:spMk id="3" creationId="{277DC007-9DAC-4168-BB39-00F12DCCE820}"/>
          </ac:spMkLst>
        </pc:spChg>
        <pc:spChg chg="mod">
          <ac:chgData name="Erik Nielsen" userId="1d80c52b-ae01-4005-aeb8-97885e3dc8a0" providerId="ADAL" clId="{57D04334-EB17-4092-8B02-6B448F214F75}" dt="2024-04-03T12:33:28.691" v="245" actId="26606"/>
          <ac:spMkLst>
            <pc:docMk/>
            <pc:sldMk cId="3865507624" sldId="293"/>
            <ac:spMk id="4" creationId="{FCE1C076-BFE1-4B6A-89CD-E7F896DD0D03}"/>
          </ac:spMkLst>
        </pc:spChg>
        <pc:spChg chg="add">
          <ac:chgData name="Erik Nielsen" userId="1d80c52b-ae01-4005-aeb8-97885e3dc8a0" providerId="ADAL" clId="{57D04334-EB17-4092-8B02-6B448F214F75}" dt="2024-04-03T12:33:28.691" v="245" actId="26606"/>
          <ac:spMkLst>
            <pc:docMk/>
            <pc:sldMk cId="3865507624" sldId="293"/>
            <ac:spMk id="9" creationId="{4C608BEB-860E-4094-8511-78603564A75E}"/>
          </ac:spMkLst>
        </pc:spChg>
        <pc:cxnChg chg="add">
          <ac:chgData name="Erik Nielsen" userId="1d80c52b-ae01-4005-aeb8-97885e3dc8a0" providerId="ADAL" clId="{57D04334-EB17-4092-8B02-6B448F214F75}" dt="2024-04-03T12:33:28.691" v="245" actId="26606"/>
          <ac:cxnSpMkLst>
            <pc:docMk/>
            <pc:sldMk cId="3865507624" sldId="293"/>
            <ac:cxnSpMk id="11" creationId="{1F16A8D4-FE87-4604-88B2-394B5D1EB437}"/>
          </ac:cxnSpMkLst>
        </pc:cxnChg>
      </pc:sldChg>
      <pc:sldChg chg="addSp modSp mod setBg delDesignElem">
        <pc:chgData name="Erik Nielsen" userId="1d80c52b-ae01-4005-aeb8-97885e3dc8a0" providerId="ADAL" clId="{57D04334-EB17-4092-8B02-6B448F214F75}" dt="2024-04-03T12:33:36.105" v="246" actId="26606"/>
        <pc:sldMkLst>
          <pc:docMk/>
          <pc:sldMk cId="2426339546" sldId="294"/>
        </pc:sldMkLst>
        <pc:spChg chg="mod">
          <ac:chgData name="Erik Nielsen" userId="1d80c52b-ae01-4005-aeb8-97885e3dc8a0" providerId="ADAL" clId="{57D04334-EB17-4092-8B02-6B448F214F75}" dt="2024-04-03T12:33:36.105" v="246" actId="26606"/>
          <ac:spMkLst>
            <pc:docMk/>
            <pc:sldMk cId="2426339546" sldId="294"/>
            <ac:spMk id="2" creationId="{68CE0CEA-500E-A559-7D24-B9AE75C2F071}"/>
          </ac:spMkLst>
        </pc:spChg>
        <pc:spChg chg="mod">
          <ac:chgData name="Erik Nielsen" userId="1d80c52b-ae01-4005-aeb8-97885e3dc8a0" providerId="ADAL" clId="{57D04334-EB17-4092-8B02-6B448F214F75}" dt="2024-04-03T12:33:36.105" v="246" actId="26606"/>
          <ac:spMkLst>
            <pc:docMk/>
            <pc:sldMk cId="2426339546" sldId="294"/>
            <ac:spMk id="3" creationId="{68B0D303-48E9-09AB-AAE0-7FBC03A449C1}"/>
          </ac:spMkLst>
        </pc:spChg>
        <pc:spChg chg="add">
          <ac:chgData name="Erik Nielsen" userId="1d80c52b-ae01-4005-aeb8-97885e3dc8a0" providerId="ADAL" clId="{57D04334-EB17-4092-8B02-6B448F214F75}" dt="2024-04-03T12:33:36.105" v="246" actId="26606"/>
          <ac:spMkLst>
            <pc:docMk/>
            <pc:sldMk cId="2426339546" sldId="294"/>
            <ac:spMk id="8" creationId="{907E470A-25F4-47D0-8FEC-EE9FD606BB34}"/>
          </ac:spMkLst>
        </pc:spChg>
        <pc:grpChg chg="add">
          <ac:chgData name="Erik Nielsen" userId="1d80c52b-ae01-4005-aeb8-97885e3dc8a0" providerId="ADAL" clId="{57D04334-EB17-4092-8B02-6B448F214F75}" dt="2024-04-03T12:33:36.105" v="246" actId="26606"/>
          <ac:grpSpMkLst>
            <pc:docMk/>
            <pc:sldMk cId="2426339546" sldId="294"/>
            <ac:grpSpMk id="10" creationId="{66220E63-99E1-482A-A0A6-B47EB4BF8797}"/>
          </ac:grpSpMkLst>
        </pc:grpChg>
        <pc:grpChg chg="add">
          <ac:chgData name="Erik Nielsen" userId="1d80c52b-ae01-4005-aeb8-97885e3dc8a0" providerId="ADAL" clId="{57D04334-EB17-4092-8B02-6B448F214F75}" dt="2024-04-03T12:33:36.105" v="246" actId="26606"/>
          <ac:grpSpMkLst>
            <pc:docMk/>
            <pc:sldMk cId="2426339546" sldId="294"/>
            <ac:grpSpMk id="14" creationId="{8618EE54-271A-4FE8-B6B3-D0FCF55A7A01}"/>
          </ac:grpSpMkLst>
        </pc:grpChg>
        <pc:grpChg chg="add">
          <ac:chgData name="Erik Nielsen" userId="1d80c52b-ae01-4005-aeb8-97885e3dc8a0" providerId="ADAL" clId="{57D04334-EB17-4092-8B02-6B448F214F75}" dt="2024-04-03T12:33:36.105" v="246" actId="26606"/>
          <ac:grpSpMkLst>
            <pc:docMk/>
            <pc:sldMk cId="2426339546" sldId="294"/>
            <ac:grpSpMk id="18" creationId="{43F5E015-E085-4624-B431-B42414448684}"/>
          </ac:grpSpMkLst>
        </pc:grpChg>
      </pc:sldChg>
      <pc:sldChg chg="addSp modSp mod setBg delDesignElem">
        <pc:chgData name="Erik Nielsen" userId="1d80c52b-ae01-4005-aeb8-97885e3dc8a0" providerId="ADAL" clId="{57D04334-EB17-4092-8B02-6B448F214F75}" dt="2024-04-03T12:33:51.751" v="247" actId="26606"/>
        <pc:sldMkLst>
          <pc:docMk/>
          <pc:sldMk cId="1136775230" sldId="295"/>
        </pc:sldMkLst>
        <pc:spChg chg="mod">
          <ac:chgData name="Erik Nielsen" userId="1d80c52b-ae01-4005-aeb8-97885e3dc8a0" providerId="ADAL" clId="{57D04334-EB17-4092-8B02-6B448F214F75}" dt="2024-04-03T12:33:51.751" v="247" actId="26606"/>
          <ac:spMkLst>
            <pc:docMk/>
            <pc:sldMk cId="1136775230" sldId="295"/>
            <ac:spMk id="2" creationId="{D1B6002B-E69E-611C-E749-6FDDDD2C80E1}"/>
          </ac:spMkLst>
        </pc:spChg>
        <pc:spChg chg="mod">
          <ac:chgData name="Erik Nielsen" userId="1d80c52b-ae01-4005-aeb8-97885e3dc8a0" providerId="ADAL" clId="{57D04334-EB17-4092-8B02-6B448F214F75}" dt="2024-04-03T12:33:51.751" v="247" actId="26606"/>
          <ac:spMkLst>
            <pc:docMk/>
            <pc:sldMk cId="1136775230" sldId="295"/>
            <ac:spMk id="3" creationId="{F8ED52CF-5A9C-EA2E-E13B-BED29ADA1FF9}"/>
          </ac:spMkLst>
        </pc:spChg>
        <pc:spChg chg="add">
          <ac:chgData name="Erik Nielsen" userId="1d80c52b-ae01-4005-aeb8-97885e3dc8a0" providerId="ADAL" clId="{57D04334-EB17-4092-8B02-6B448F214F75}" dt="2024-04-03T12:33:51.751" v="247" actId="26606"/>
          <ac:spMkLst>
            <pc:docMk/>
            <pc:sldMk cId="1136775230" sldId="295"/>
            <ac:spMk id="8" creationId="{081EA652-8C6A-4E69-BEB9-170809474553}"/>
          </ac:spMkLst>
        </pc:spChg>
        <pc:spChg chg="add">
          <ac:chgData name="Erik Nielsen" userId="1d80c52b-ae01-4005-aeb8-97885e3dc8a0" providerId="ADAL" clId="{57D04334-EB17-4092-8B02-6B448F214F75}" dt="2024-04-03T12:33:51.751" v="247" actId="26606"/>
          <ac:spMkLst>
            <pc:docMk/>
            <pc:sldMk cId="1136775230" sldId="295"/>
            <ac:spMk id="10" creationId="{5298780A-33B9-4EA2-8F67-DE68AD62841B}"/>
          </ac:spMkLst>
        </pc:spChg>
        <pc:spChg chg="add">
          <ac:chgData name="Erik Nielsen" userId="1d80c52b-ae01-4005-aeb8-97885e3dc8a0" providerId="ADAL" clId="{57D04334-EB17-4092-8B02-6B448F214F75}" dt="2024-04-03T12:33:51.751" v="247" actId="26606"/>
          <ac:spMkLst>
            <pc:docMk/>
            <pc:sldMk cId="1136775230" sldId="295"/>
            <ac:spMk id="12" creationId="{7F488E8B-4E1E-4402-8935-D4E6C02615C7}"/>
          </ac:spMkLst>
        </pc:spChg>
      </pc:sldChg>
      <pc:sldChg chg="modSp mod modAnim">
        <pc:chgData name="Erik Nielsen" userId="1d80c52b-ae01-4005-aeb8-97885e3dc8a0" providerId="ADAL" clId="{57D04334-EB17-4092-8B02-6B448F214F75}" dt="2024-04-03T12:34:20.208" v="264" actId="20577"/>
        <pc:sldMkLst>
          <pc:docMk/>
          <pc:sldMk cId="926267622" sldId="578"/>
        </pc:sldMkLst>
        <pc:spChg chg="mod">
          <ac:chgData name="Erik Nielsen" userId="1d80c52b-ae01-4005-aeb8-97885e3dc8a0" providerId="ADAL" clId="{57D04334-EB17-4092-8B02-6B448F214F75}" dt="2024-04-03T12:34:20.208" v="264" actId="20577"/>
          <ac:spMkLst>
            <pc:docMk/>
            <pc:sldMk cId="926267622" sldId="578"/>
            <ac:spMk id="7" creationId="{AA6D7A44-8219-BB0C-1069-6C1D66930157}"/>
          </ac:spMkLst>
        </pc:spChg>
        <pc:spChg chg="mod">
          <ac:chgData name="Erik Nielsen" userId="1d80c52b-ae01-4005-aeb8-97885e3dc8a0" providerId="ADAL" clId="{57D04334-EB17-4092-8B02-6B448F214F75}" dt="2024-04-03T12:34:11.195" v="262" actId="20577"/>
          <ac:spMkLst>
            <pc:docMk/>
            <pc:sldMk cId="926267622" sldId="578"/>
            <ac:spMk id="11" creationId="{7B7E0CEC-39A1-4E16-FADA-F6594364D8CB}"/>
          </ac:spMkLst>
        </pc:spChg>
      </pc:sldChg>
      <pc:sldChg chg="addSp modSp new mod setBg">
        <pc:chgData name="Erik Nielsen" userId="1d80c52b-ae01-4005-aeb8-97885e3dc8a0" providerId="ADAL" clId="{57D04334-EB17-4092-8B02-6B448F214F75}" dt="2024-04-03T12:28:11.841" v="88" actId="26606"/>
        <pc:sldMkLst>
          <pc:docMk/>
          <pc:sldMk cId="2285117478" sldId="579"/>
        </pc:sldMkLst>
        <pc:spChg chg="mod">
          <ac:chgData name="Erik Nielsen" userId="1d80c52b-ae01-4005-aeb8-97885e3dc8a0" providerId="ADAL" clId="{57D04334-EB17-4092-8B02-6B448F214F75}" dt="2024-04-03T12:28:11.841" v="88" actId="26606"/>
          <ac:spMkLst>
            <pc:docMk/>
            <pc:sldMk cId="2285117478" sldId="579"/>
            <ac:spMk id="2" creationId="{963029EC-9137-9D9C-1F75-6AF4AAB6B348}"/>
          </ac:spMkLst>
        </pc:spChg>
        <pc:spChg chg="add">
          <ac:chgData name="Erik Nielsen" userId="1d80c52b-ae01-4005-aeb8-97885e3dc8a0" providerId="ADAL" clId="{57D04334-EB17-4092-8B02-6B448F214F75}" dt="2024-04-03T12:28:11.841" v="88" actId="26606"/>
          <ac:spMkLst>
            <pc:docMk/>
            <pc:sldMk cId="2285117478" sldId="579"/>
            <ac:spMk id="9" creationId="{6753252F-4873-4F63-801D-CC719279A7D5}"/>
          </ac:spMkLst>
        </pc:spChg>
        <pc:spChg chg="add">
          <ac:chgData name="Erik Nielsen" userId="1d80c52b-ae01-4005-aeb8-97885e3dc8a0" providerId="ADAL" clId="{57D04334-EB17-4092-8B02-6B448F214F75}" dt="2024-04-03T12:28:11.841" v="88" actId="26606"/>
          <ac:spMkLst>
            <pc:docMk/>
            <pc:sldMk cId="2285117478" sldId="579"/>
            <ac:spMk id="11" creationId="{047C8CCB-F95D-4249-92DD-651249D3535A}"/>
          </ac:spMkLst>
        </pc:spChg>
        <pc:picChg chg="add mod">
          <ac:chgData name="Erik Nielsen" userId="1d80c52b-ae01-4005-aeb8-97885e3dc8a0" providerId="ADAL" clId="{57D04334-EB17-4092-8B02-6B448F214F75}" dt="2024-04-03T12:28:11.841" v="88" actId="26606"/>
          <ac:picMkLst>
            <pc:docMk/>
            <pc:sldMk cId="2285117478" sldId="579"/>
            <ac:picMk id="4" creationId="{A280696D-2713-4620-44E2-2FCF0573E1DD}"/>
          </ac:picMkLst>
        </pc:picChg>
      </pc:sldChg>
      <pc:sldChg chg="modSp new del mod">
        <pc:chgData name="Erik Nielsen" userId="1d80c52b-ae01-4005-aeb8-97885e3dc8a0" providerId="ADAL" clId="{57D04334-EB17-4092-8B02-6B448F214F75}" dt="2024-04-03T12:27:26.917" v="82" actId="680"/>
        <pc:sldMkLst>
          <pc:docMk/>
          <pc:sldMk cId="3484314366" sldId="579"/>
        </pc:sldMkLst>
        <pc:spChg chg="mod">
          <ac:chgData name="Erik Nielsen" userId="1d80c52b-ae01-4005-aeb8-97885e3dc8a0" providerId="ADAL" clId="{57D04334-EB17-4092-8B02-6B448F214F75}" dt="2024-04-03T12:27:26.474" v="81" actId="20577"/>
          <ac:spMkLst>
            <pc:docMk/>
            <pc:sldMk cId="3484314366" sldId="579"/>
            <ac:spMk id="2" creationId="{7DF99D17-688F-A8C6-02DF-165C6BA04C73}"/>
          </ac:spMkLst>
        </pc:spChg>
      </pc:sldChg>
      <pc:sldChg chg="addSp modSp new mod">
        <pc:chgData name="Erik Nielsen" userId="1d80c52b-ae01-4005-aeb8-97885e3dc8a0" providerId="ADAL" clId="{57D04334-EB17-4092-8B02-6B448F214F75}" dt="2024-04-03T12:41:59.290" v="284" actId="732"/>
        <pc:sldMkLst>
          <pc:docMk/>
          <pc:sldMk cId="2759206809" sldId="580"/>
        </pc:sldMkLst>
        <pc:spChg chg="mod">
          <ac:chgData name="Erik Nielsen" userId="1d80c52b-ae01-4005-aeb8-97885e3dc8a0" providerId="ADAL" clId="{57D04334-EB17-4092-8B02-6B448F214F75}" dt="2024-04-03T12:36:21.355" v="281" actId="20577"/>
          <ac:spMkLst>
            <pc:docMk/>
            <pc:sldMk cId="2759206809" sldId="580"/>
            <ac:spMk id="2" creationId="{ADE6CF80-358F-CE3D-713F-5B7F7664BCFF}"/>
          </ac:spMkLst>
        </pc:spChg>
        <pc:picChg chg="add mod modCrop">
          <ac:chgData name="Erik Nielsen" userId="1d80c52b-ae01-4005-aeb8-97885e3dc8a0" providerId="ADAL" clId="{57D04334-EB17-4092-8B02-6B448F214F75}" dt="2024-04-03T12:41:59.290" v="284" actId="732"/>
          <ac:picMkLst>
            <pc:docMk/>
            <pc:sldMk cId="2759206809" sldId="580"/>
            <ac:picMk id="5" creationId="{38EF3641-1F64-E8C2-3BEB-718EA3465D98}"/>
          </ac:picMkLst>
        </pc:picChg>
      </pc:sldChg>
      <pc:sldChg chg="addSp delSp modSp new mod setBg">
        <pc:chgData name="Erik Nielsen" userId="1d80c52b-ae01-4005-aeb8-97885e3dc8a0" providerId="ADAL" clId="{57D04334-EB17-4092-8B02-6B448F214F75}" dt="2024-04-03T12:49:56.664" v="986" actId="20577"/>
        <pc:sldMkLst>
          <pc:docMk/>
          <pc:sldMk cId="3193662550" sldId="581"/>
        </pc:sldMkLst>
        <pc:spChg chg="mod">
          <ac:chgData name="Erik Nielsen" userId="1d80c52b-ae01-4005-aeb8-97885e3dc8a0" providerId="ADAL" clId="{57D04334-EB17-4092-8B02-6B448F214F75}" dt="2024-04-03T12:43:05.690" v="304" actId="26606"/>
          <ac:spMkLst>
            <pc:docMk/>
            <pc:sldMk cId="3193662550" sldId="581"/>
            <ac:spMk id="2" creationId="{DB155F47-B90A-F27C-153D-35083945DEA6}"/>
          </ac:spMkLst>
        </pc:spChg>
        <pc:spChg chg="add del">
          <ac:chgData name="Erik Nielsen" userId="1d80c52b-ae01-4005-aeb8-97885e3dc8a0" providerId="ADAL" clId="{57D04334-EB17-4092-8B02-6B448F214F75}" dt="2024-04-03T12:42:33.350" v="288"/>
          <ac:spMkLst>
            <pc:docMk/>
            <pc:sldMk cId="3193662550" sldId="581"/>
            <ac:spMk id="3" creationId="{BD30CDC8-93A4-6323-2228-45AF01FFC558}"/>
          </ac:spMkLst>
        </pc:spChg>
        <pc:spChg chg="add mod">
          <ac:chgData name="Erik Nielsen" userId="1d80c52b-ae01-4005-aeb8-97885e3dc8a0" providerId="ADAL" clId="{57D04334-EB17-4092-8B02-6B448F214F75}" dt="2024-04-03T12:49:56.664" v="986" actId="20577"/>
          <ac:spMkLst>
            <pc:docMk/>
            <pc:sldMk cId="3193662550" sldId="581"/>
            <ac:spMk id="6" creationId="{065BFA94-A283-8BD4-A2CC-0466D36E12F6}"/>
          </ac:spMkLst>
        </pc:spChg>
        <pc:spChg chg="add del">
          <ac:chgData name="Erik Nielsen" userId="1d80c52b-ae01-4005-aeb8-97885e3dc8a0" providerId="ADAL" clId="{57D04334-EB17-4092-8B02-6B448F214F75}" dt="2024-04-03T12:43:05.690" v="304" actId="26606"/>
          <ac:spMkLst>
            <pc:docMk/>
            <pc:sldMk cId="3193662550" sldId="581"/>
            <ac:spMk id="11" creationId="{907EF6B7-1338-4443-8C46-6A318D952DFD}"/>
          </ac:spMkLst>
        </pc:spChg>
        <pc:spChg chg="add del">
          <ac:chgData name="Erik Nielsen" userId="1d80c52b-ae01-4005-aeb8-97885e3dc8a0" providerId="ADAL" clId="{57D04334-EB17-4092-8B02-6B448F214F75}" dt="2024-04-03T12:43:05.690" v="304" actId="26606"/>
          <ac:spMkLst>
            <pc:docMk/>
            <pc:sldMk cId="3193662550" sldId="581"/>
            <ac:spMk id="13" creationId="{DAAE4CDD-124C-4DCF-9584-B6033B545DD5}"/>
          </ac:spMkLst>
        </pc:spChg>
        <pc:spChg chg="add del">
          <ac:chgData name="Erik Nielsen" userId="1d80c52b-ae01-4005-aeb8-97885e3dc8a0" providerId="ADAL" clId="{57D04334-EB17-4092-8B02-6B448F214F75}" dt="2024-04-03T12:43:05.690" v="304" actId="26606"/>
          <ac:spMkLst>
            <pc:docMk/>
            <pc:sldMk cId="3193662550" sldId="581"/>
            <ac:spMk id="15" creationId="{081E4A58-353D-44AE-B2FC-2A74E2E400F7}"/>
          </ac:spMkLst>
        </pc:spChg>
        <pc:spChg chg="add">
          <ac:chgData name="Erik Nielsen" userId="1d80c52b-ae01-4005-aeb8-97885e3dc8a0" providerId="ADAL" clId="{57D04334-EB17-4092-8B02-6B448F214F75}" dt="2024-04-03T12:43:05.690" v="304" actId="26606"/>
          <ac:spMkLst>
            <pc:docMk/>
            <pc:sldMk cId="3193662550" sldId="581"/>
            <ac:spMk id="20" creationId="{E92FEB64-6EEA-4759-B4A4-BD2C1E660BA8}"/>
          </ac:spMkLst>
        </pc:spChg>
        <pc:spChg chg="add">
          <ac:chgData name="Erik Nielsen" userId="1d80c52b-ae01-4005-aeb8-97885e3dc8a0" providerId="ADAL" clId="{57D04334-EB17-4092-8B02-6B448F214F75}" dt="2024-04-03T12:43:05.690" v="304" actId="26606"/>
          <ac:spMkLst>
            <pc:docMk/>
            <pc:sldMk cId="3193662550" sldId="581"/>
            <ac:spMk id="22" creationId="{B10BB131-AC8E-4A8E-A5D1-36260F720C3B}"/>
          </ac:spMkLst>
        </pc:spChg>
        <pc:spChg chg="add">
          <ac:chgData name="Erik Nielsen" userId="1d80c52b-ae01-4005-aeb8-97885e3dc8a0" providerId="ADAL" clId="{57D04334-EB17-4092-8B02-6B448F214F75}" dt="2024-04-03T12:43:05.690" v="304" actId="26606"/>
          <ac:spMkLst>
            <pc:docMk/>
            <pc:sldMk cId="3193662550" sldId="581"/>
            <ac:spMk id="24" creationId="{14847E93-7DC1-4D4B-8829-B19AA7137C50}"/>
          </ac:spMkLst>
        </pc:spChg>
        <pc:spChg chg="add">
          <ac:chgData name="Erik Nielsen" userId="1d80c52b-ae01-4005-aeb8-97885e3dc8a0" providerId="ADAL" clId="{57D04334-EB17-4092-8B02-6B448F214F75}" dt="2024-04-03T12:43:05.690" v="304" actId="26606"/>
          <ac:spMkLst>
            <pc:docMk/>
            <pc:sldMk cId="3193662550" sldId="581"/>
            <ac:spMk id="26" creationId="{5566D6E1-03A1-4D73-A4E0-35D74D568A04}"/>
          </ac:spMkLst>
        </pc:spChg>
        <pc:spChg chg="add">
          <ac:chgData name="Erik Nielsen" userId="1d80c52b-ae01-4005-aeb8-97885e3dc8a0" providerId="ADAL" clId="{57D04334-EB17-4092-8B02-6B448F214F75}" dt="2024-04-03T12:43:05.690" v="304" actId="26606"/>
          <ac:spMkLst>
            <pc:docMk/>
            <pc:sldMk cId="3193662550" sldId="581"/>
            <ac:spMk id="28" creationId="{9F835A99-04AC-494A-A572-AFE8413CC938}"/>
          </ac:spMkLst>
        </pc:spChg>
        <pc:spChg chg="add">
          <ac:chgData name="Erik Nielsen" userId="1d80c52b-ae01-4005-aeb8-97885e3dc8a0" providerId="ADAL" clId="{57D04334-EB17-4092-8B02-6B448F214F75}" dt="2024-04-03T12:43:05.690" v="304" actId="26606"/>
          <ac:spMkLst>
            <pc:docMk/>
            <pc:sldMk cId="3193662550" sldId="581"/>
            <ac:spMk id="30" creationId="{7B786209-1B0B-4CA9-9BDD-F7327066A84D}"/>
          </ac:spMkLst>
        </pc:spChg>
        <pc:spChg chg="add">
          <ac:chgData name="Erik Nielsen" userId="1d80c52b-ae01-4005-aeb8-97885e3dc8a0" providerId="ADAL" clId="{57D04334-EB17-4092-8B02-6B448F214F75}" dt="2024-04-03T12:43:05.690" v="304" actId="26606"/>
          <ac:spMkLst>
            <pc:docMk/>
            <pc:sldMk cId="3193662550" sldId="581"/>
            <ac:spMk id="32" creationId="{2D2964BB-484D-45AE-AD66-D407D0629652}"/>
          </ac:spMkLst>
        </pc:spChg>
        <pc:spChg chg="add">
          <ac:chgData name="Erik Nielsen" userId="1d80c52b-ae01-4005-aeb8-97885e3dc8a0" providerId="ADAL" clId="{57D04334-EB17-4092-8B02-6B448F214F75}" dt="2024-04-03T12:43:05.690" v="304" actId="26606"/>
          <ac:spMkLst>
            <pc:docMk/>
            <pc:sldMk cId="3193662550" sldId="581"/>
            <ac:spMk id="34" creationId="{6691AC69-A76E-4DAB-B565-468B6B87ACF3}"/>
          </ac:spMkLst>
        </pc:spChg>
        <pc:picChg chg="add del mod ord">
          <ac:chgData name="Erik Nielsen" userId="1d80c52b-ae01-4005-aeb8-97885e3dc8a0" providerId="ADAL" clId="{57D04334-EB17-4092-8B02-6B448F214F75}" dt="2024-04-03T12:42:13.211" v="287" actId="22"/>
          <ac:picMkLst>
            <pc:docMk/>
            <pc:sldMk cId="3193662550" sldId="581"/>
            <ac:picMk id="5" creationId="{E1594E59-4A0F-C427-AF2A-3876046ECC76}"/>
          </ac:picMkLst>
        </pc:picChg>
      </pc:sldChg>
      <pc:sldChg chg="modSp new mod">
        <pc:chgData name="Erik Nielsen" userId="1d80c52b-ae01-4005-aeb8-97885e3dc8a0" providerId="ADAL" clId="{57D04334-EB17-4092-8B02-6B448F214F75}" dt="2024-04-03T12:43:51.761" v="382" actId="20577"/>
        <pc:sldMkLst>
          <pc:docMk/>
          <pc:sldMk cId="1076404676" sldId="582"/>
        </pc:sldMkLst>
        <pc:spChg chg="mod">
          <ac:chgData name="Erik Nielsen" userId="1d80c52b-ae01-4005-aeb8-97885e3dc8a0" providerId="ADAL" clId="{57D04334-EB17-4092-8B02-6B448F214F75}" dt="2024-04-03T12:43:31.313" v="323" actId="20577"/>
          <ac:spMkLst>
            <pc:docMk/>
            <pc:sldMk cId="1076404676" sldId="582"/>
            <ac:spMk id="2" creationId="{C61757B5-1E64-A8EA-1D12-29E287246930}"/>
          </ac:spMkLst>
        </pc:spChg>
        <pc:spChg chg="mod">
          <ac:chgData name="Erik Nielsen" userId="1d80c52b-ae01-4005-aeb8-97885e3dc8a0" providerId="ADAL" clId="{57D04334-EB17-4092-8B02-6B448F214F75}" dt="2024-04-03T12:43:51.761" v="382" actId="20577"/>
          <ac:spMkLst>
            <pc:docMk/>
            <pc:sldMk cId="1076404676" sldId="582"/>
            <ac:spMk id="3" creationId="{ACB24A7D-B1D4-6482-1E3B-96B69957EC32}"/>
          </ac:spMkLst>
        </pc:spChg>
      </pc:sldChg>
      <pc:sldChg chg="modSp new mod">
        <pc:chgData name="Erik Nielsen" userId="1d80c52b-ae01-4005-aeb8-97885e3dc8a0" providerId="ADAL" clId="{57D04334-EB17-4092-8B02-6B448F214F75}" dt="2024-04-03T12:45:55.111" v="698" actId="20577"/>
        <pc:sldMkLst>
          <pc:docMk/>
          <pc:sldMk cId="4193404204" sldId="583"/>
        </pc:sldMkLst>
        <pc:spChg chg="mod">
          <ac:chgData name="Erik Nielsen" userId="1d80c52b-ae01-4005-aeb8-97885e3dc8a0" providerId="ADAL" clId="{57D04334-EB17-4092-8B02-6B448F214F75}" dt="2024-04-03T12:44:33.491" v="410" actId="20577"/>
          <ac:spMkLst>
            <pc:docMk/>
            <pc:sldMk cId="4193404204" sldId="583"/>
            <ac:spMk id="2" creationId="{44D7B22F-1F75-36B4-2B7C-6DDD167A990C}"/>
          </ac:spMkLst>
        </pc:spChg>
        <pc:spChg chg="mod">
          <ac:chgData name="Erik Nielsen" userId="1d80c52b-ae01-4005-aeb8-97885e3dc8a0" providerId="ADAL" clId="{57D04334-EB17-4092-8B02-6B448F214F75}" dt="2024-04-03T12:45:55.111" v="698" actId="20577"/>
          <ac:spMkLst>
            <pc:docMk/>
            <pc:sldMk cId="4193404204" sldId="583"/>
            <ac:spMk id="3" creationId="{FF7070C7-CD12-55D4-C1CB-14948452BF25}"/>
          </ac:spMkLst>
        </pc:spChg>
      </pc:sldChg>
      <pc:sldChg chg="modSp new mod ord">
        <pc:chgData name="Erik Nielsen" userId="1d80c52b-ae01-4005-aeb8-97885e3dc8a0" providerId="ADAL" clId="{57D04334-EB17-4092-8B02-6B448F214F75}" dt="2024-04-03T12:54:57.253" v="1117" actId="13926"/>
        <pc:sldMkLst>
          <pc:docMk/>
          <pc:sldMk cId="277640733" sldId="584"/>
        </pc:sldMkLst>
        <pc:spChg chg="mod">
          <ac:chgData name="Erik Nielsen" userId="1d80c52b-ae01-4005-aeb8-97885e3dc8a0" providerId="ADAL" clId="{57D04334-EB17-4092-8B02-6B448F214F75}" dt="2024-04-03T12:46:06.847" v="707" actId="20577"/>
          <ac:spMkLst>
            <pc:docMk/>
            <pc:sldMk cId="277640733" sldId="584"/>
            <ac:spMk id="2" creationId="{ECA76A67-B5C2-28B7-D271-92CD665DEB8D}"/>
          </ac:spMkLst>
        </pc:spChg>
        <pc:spChg chg="mod">
          <ac:chgData name="Erik Nielsen" userId="1d80c52b-ae01-4005-aeb8-97885e3dc8a0" providerId="ADAL" clId="{57D04334-EB17-4092-8B02-6B448F214F75}" dt="2024-04-03T12:54:57.253" v="1117" actId="13926"/>
          <ac:spMkLst>
            <pc:docMk/>
            <pc:sldMk cId="277640733" sldId="584"/>
            <ac:spMk id="3" creationId="{6CA5F45E-0571-210D-DE9D-1EC710CA0A6D}"/>
          </ac:spMkLst>
        </pc:spChg>
      </pc:sldChg>
      <pc:sldChg chg="del">
        <pc:chgData name="Erik Nielsen" userId="1d80c52b-ae01-4005-aeb8-97885e3dc8a0" providerId="ADAL" clId="{57D04334-EB17-4092-8B02-6B448F214F75}" dt="2024-04-05T11:53:54.782" v="1118" actId="47"/>
        <pc:sldMkLst>
          <pc:docMk/>
          <pc:sldMk cId="1579661967" sldId="59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62E753-5A04-4289-9CFB-F9A29E7AE9C6}"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FD783924-48A6-4CF5-9959-B337AB988D1D}">
      <dgm:prSet/>
      <dgm:spPr/>
      <dgm:t>
        <a:bodyPr/>
        <a:lstStyle/>
        <a:p>
          <a:r>
            <a:rPr lang="nb-NO"/>
            <a:t>Informasjon om skolen   </a:t>
          </a:r>
          <a:endParaRPr lang="en-US"/>
        </a:p>
      </dgm:t>
    </dgm:pt>
    <dgm:pt modelId="{2576FC89-63EE-46E7-99B8-57318600C935}" type="parTrans" cxnId="{437F61C8-7AEE-43B2-BFCB-67A594F41B20}">
      <dgm:prSet/>
      <dgm:spPr/>
      <dgm:t>
        <a:bodyPr/>
        <a:lstStyle/>
        <a:p>
          <a:endParaRPr lang="en-US"/>
        </a:p>
      </dgm:t>
    </dgm:pt>
    <dgm:pt modelId="{171BC586-D4A4-494A-BA6F-D757B4677B74}" type="sibTrans" cxnId="{437F61C8-7AEE-43B2-BFCB-67A594F41B20}">
      <dgm:prSet/>
      <dgm:spPr/>
      <dgm:t>
        <a:bodyPr/>
        <a:lstStyle/>
        <a:p>
          <a:endParaRPr lang="en-US"/>
        </a:p>
      </dgm:t>
    </dgm:pt>
    <dgm:pt modelId="{1344F13A-9C00-4A80-8A5C-23491D2B2D1E}">
      <dgm:prSet/>
      <dgm:spPr/>
      <dgm:t>
        <a:bodyPr/>
        <a:lstStyle/>
        <a:p>
          <a:r>
            <a:rPr lang="nb-NO" dirty="0"/>
            <a:t>Hvordan er det å være elev ved ungdomsskolen?   </a:t>
          </a:r>
          <a:endParaRPr lang="en-US" dirty="0"/>
        </a:p>
      </dgm:t>
    </dgm:pt>
    <dgm:pt modelId="{6AC5F582-BDD1-45C2-ACB7-4BA96A1A2276}" type="parTrans" cxnId="{8F74C541-D61A-439F-A38B-B5B2EB5C16FE}">
      <dgm:prSet/>
      <dgm:spPr/>
      <dgm:t>
        <a:bodyPr/>
        <a:lstStyle/>
        <a:p>
          <a:endParaRPr lang="en-US"/>
        </a:p>
      </dgm:t>
    </dgm:pt>
    <dgm:pt modelId="{63BA34B3-8BFA-4E26-BF88-770E88AA760A}" type="sibTrans" cxnId="{8F74C541-D61A-439F-A38B-B5B2EB5C16FE}">
      <dgm:prSet/>
      <dgm:spPr/>
      <dgm:t>
        <a:bodyPr/>
        <a:lstStyle/>
        <a:p>
          <a:endParaRPr lang="en-US"/>
        </a:p>
      </dgm:t>
    </dgm:pt>
    <dgm:pt modelId="{470549C6-9F75-47D7-9D4A-A78E2D8C54C8}">
      <dgm:prSet/>
      <dgm:spPr/>
      <dgm:t>
        <a:bodyPr/>
        <a:lstStyle/>
        <a:p>
          <a:r>
            <a:rPr lang="nb-NO" dirty="0"/>
            <a:t>Orientering om språkfag/fordypningsfag og valgfag</a:t>
          </a:r>
          <a:endParaRPr lang="en-US" dirty="0"/>
        </a:p>
      </dgm:t>
    </dgm:pt>
    <dgm:pt modelId="{D6436EFE-C8AA-45A0-A00C-876E28E009E7}" type="parTrans" cxnId="{574467FA-2733-472B-A6ED-AFA8053B0151}">
      <dgm:prSet/>
      <dgm:spPr/>
      <dgm:t>
        <a:bodyPr/>
        <a:lstStyle/>
        <a:p>
          <a:endParaRPr lang="en-US"/>
        </a:p>
      </dgm:t>
    </dgm:pt>
    <dgm:pt modelId="{120C580D-5E78-4E81-BB4F-B40E60183F9F}" type="sibTrans" cxnId="{574467FA-2733-472B-A6ED-AFA8053B0151}">
      <dgm:prSet/>
      <dgm:spPr/>
      <dgm:t>
        <a:bodyPr/>
        <a:lstStyle/>
        <a:p>
          <a:endParaRPr lang="en-US"/>
        </a:p>
      </dgm:t>
    </dgm:pt>
    <dgm:pt modelId="{25A8EE2F-1EA8-4943-BC82-395E483FF64B}">
      <dgm:prSet/>
      <dgm:spPr/>
      <dgm:t>
        <a:bodyPr/>
        <a:lstStyle/>
        <a:p>
          <a:r>
            <a:rPr lang="nb-NO" dirty="0"/>
            <a:t>Nynorsk/bokmål    </a:t>
          </a:r>
          <a:endParaRPr lang="en-US" dirty="0"/>
        </a:p>
      </dgm:t>
    </dgm:pt>
    <dgm:pt modelId="{3082D91A-5720-4CE5-B537-979868BAC14A}" type="parTrans" cxnId="{0DB2A49E-2DB6-4BF2-BA6B-A13FD8AACDA6}">
      <dgm:prSet/>
      <dgm:spPr/>
      <dgm:t>
        <a:bodyPr/>
        <a:lstStyle/>
        <a:p>
          <a:endParaRPr lang="nb-NO"/>
        </a:p>
      </dgm:t>
    </dgm:pt>
    <dgm:pt modelId="{3028392D-B5CD-4101-8739-A603E2BADDA0}" type="sibTrans" cxnId="{0DB2A49E-2DB6-4BF2-BA6B-A13FD8AACDA6}">
      <dgm:prSet/>
      <dgm:spPr/>
      <dgm:t>
        <a:bodyPr/>
        <a:lstStyle/>
        <a:p>
          <a:endParaRPr lang="nb-NO"/>
        </a:p>
      </dgm:t>
    </dgm:pt>
    <dgm:pt modelId="{63872AAD-A02E-41F7-83E4-75383C5BE37B}" type="pres">
      <dgm:prSet presAssocID="{8262E753-5A04-4289-9CFB-F9A29E7AE9C6}" presName="vert0" presStyleCnt="0">
        <dgm:presLayoutVars>
          <dgm:dir/>
          <dgm:animOne val="branch"/>
          <dgm:animLvl val="lvl"/>
        </dgm:presLayoutVars>
      </dgm:prSet>
      <dgm:spPr/>
    </dgm:pt>
    <dgm:pt modelId="{61CDC15F-0C0B-4722-B0B2-4703BCAAD788}" type="pres">
      <dgm:prSet presAssocID="{FD783924-48A6-4CF5-9959-B337AB988D1D}" presName="thickLine" presStyleLbl="alignNode1" presStyleIdx="0" presStyleCnt="4"/>
      <dgm:spPr/>
    </dgm:pt>
    <dgm:pt modelId="{950A8193-A0FC-46DF-BB9C-8A3D1BCDDFCB}" type="pres">
      <dgm:prSet presAssocID="{FD783924-48A6-4CF5-9959-B337AB988D1D}" presName="horz1" presStyleCnt="0"/>
      <dgm:spPr/>
    </dgm:pt>
    <dgm:pt modelId="{E37A1553-6785-42AA-9C72-1E8B4DAB5F28}" type="pres">
      <dgm:prSet presAssocID="{FD783924-48A6-4CF5-9959-B337AB988D1D}" presName="tx1" presStyleLbl="revTx" presStyleIdx="0" presStyleCnt="4"/>
      <dgm:spPr/>
    </dgm:pt>
    <dgm:pt modelId="{35BF0BA7-0DC5-41FB-BCCF-D9579EA90158}" type="pres">
      <dgm:prSet presAssocID="{FD783924-48A6-4CF5-9959-B337AB988D1D}" presName="vert1" presStyleCnt="0"/>
      <dgm:spPr/>
    </dgm:pt>
    <dgm:pt modelId="{B8D98C8F-8201-4FBD-BE16-92C6BF75BEE2}" type="pres">
      <dgm:prSet presAssocID="{1344F13A-9C00-4A80-8A5C-23491D2B2D1E}" presName="thickLine" presStyleLbl="alignNode1" presStyleIdx="1" presStyleCnt="4"/>
      <dgm:spPr/>
    </dgm:pt>
    <dgm:pt modelId="{EC0292FE-1E1B-42FF-A042-1553D2C49647}" type="pres">
      <dgm:prSet presAssocID="{1344F13A-9C00-4A80-8A5C-23491D2B2D1E}" presName="horz1" presStyleCnt="0"/>
      <dgm:spPr/>
    </dgm:pt>
    <dgm:pt modelId="{AB40B7FD-FB2E-4981-B8EB-C226EDAB610A}" type="pres">
      <dgm:prSet presAssocID="{1344F13A-9C00-4A80-8A5C-23491D2B2D1E}" presName="tx1" presStyleLbl="revTx" presStyleIdx="1" presStyleCnt="4"/>
      <dgm:spPr/>
    </dgm:pt>
    <dgm:pt modelId="{9AF2A05E-31B7-4477-BD68-840BF7C1E232}" type="pres">
      <dgm:prSet presAssocID="{1344F13A-9C00-4A80-8A5C-23491D2B2D1E}" presName="vert1" presStyleCnt="0"/>
      <dgm:spPr/>
    </dgm:pt>
    <dgm:pt modelId="{E088FD76-714A-4E99-938B-FA8F459EC76C}" type="pres">
      <dgm:prSet presAssocID="{470549C6-9F75-47D7-9D4A-A78E2D8C54C8}" presName="thickLine" presStyleLbl="alignNode1" presStyleIdx="2" presStyleCnt="4"/>
      <dgm:spPr/>
    </dgm:pt>
    <dgm:pt modelId="{E6D89DA0-C9B1-4644-9CA9-AB96E5986FA7}" type="pres">
      <dgm:prSet presAssocID="{470549C6-9F75-47D7-9D4A-A78E2D8C54C8}" presName="horz1" presStyleCnt="0"/>
      <dgm:spPr/>
    </dgm:pt>
    <dgm:pt modelId="{21EDD3A6-3357-4935-904F-3CB95FD73355}" type="pres">
      <dgm:prSet presAssocID="{470549C6-9F75-47D7-9D4A-A78E2D8C54C8}" presName="tx1" presStyleLbl="revTx" presStyleIdx="2" presStyleCnt="4"/>
      <dgm:spPr/>
    </dgm:pt>
    <dgm:pt modelId="{D5D3A4CA-A937-4974-B12C-9D16307D2F6B}" type="pres">
      <dgm:prSet presAssocID="{470549C6-9F75-47D7-9D4A-A78E2D8C54C8}" presName="vert1" presStyleCnt="0"/>
      <dgm:spPr/>
    </dgm:pt>
    <dgm:pt modelId="{0B660437-F211-4DB3-A789-41826D4F7E74}" type="pres">
      <dgm:prSet presAssocID="{25A8EE2F-1EA8-4943-BC82-395E483FF64B}" presName="thickLine" presStyleLbl="alignNode1" presStyleIdx="3" presStyleCnt="4"/>
      <dgm:spPr/>
    </dgm:pt>
    <dgm:pt modelId="{AA8CD8BC-8369-45C7-9AB5-BA5AA95514AF}" type="pres">
      <dgm:prSet presAssocID="{25A8EE2F-1EA8-4943-BC82-395E483FF64B}" presName="horz1" presStyleCnt="0"/>
      <dgm:spPr/>
    </dgm:pt>
    <dgm:pt modelId="{295D4214-8054-4425-8D5C-D3EFCE0FE7A1}" type="pres">
      <dgm:prSet presAssocID="{25A8EE2F-1EA8-4943-BC82-395E483FF64B}" presName="tx1" presStyleLbl="revTx" presStyleIdx="3" presStyleCnt="4"/>
      <dgm:spPr/>
    </dgm:pt>
    <dgm:pt modelId="{E585B5E9-F7D3-43D7-8BE1-F578EB5193D8}" type="pres">
      <dgm:prSet presAssocID="{25A8EE2F-1EA8-4943-BC82-395E483FF64B}" presName="vert1" presStyleCnt="0"/>
      <dgm:spPr/>
    </dgm:pt>
  </dgm:ptLst>
  <dgm:cxnLst>
    <dgm:cxn modelId="{99859208-2BA7-4686-AF29-76012913D655}" type="presOf" srcId="{FD783924-48A6-4CF5-9959-B337AB988D1D}" destId="{E37A1553-6785-42AA-9C72-1E8B4DAB5F28}" srcOrd="0" destOrd="0" presId="urn:microsoft.com/office/officeart/2008/layout/LinedList"/>
    <dgm:cxn modelId="{8F74C541-D61A-439F-A38B-B5B2EB5C16FE}" srcId="{8262E753-5A04-4289-9CFB-F9A29E7AE9C6}" destId="{1344F13A-9C00-4A80-8A5C-23491D2B2D1E}" srcOrd="1" destOrd="0" parTransId="{6AC5F582-BDD1-45C2-ACB7-4BA96A1A2276}" sibTransId="{63BA34B3-8BFA-4E26-BF88-770E88AA760A}"/>
    <dgm:cxn modelId="{EDE1DD89-BE6F-42BF-B7A6-AE46130C2BFF}" type="presOf" srcId="{1344F13A-9C00-4A80-8A5C-23491D2B2D1E}" destId="{AB40B7FD-FB2E-4981-B8EB-C226EDAB610A}" srcOrd="0" destOrd="0" presId="urn:microsoft.com/office/officeart/2008/layout/LinedList"/>
    <dgm:cxn modelId="{0DB2A49E-2DB6-4BF2-BA6B-A13FD8AACDA6}" srcId="{8262E753-5A04-4289-9CFB-F9A29E7AE9C6}" destId="{25A8EE2F-1EA8-4943-BC82-395E483FF64B}" srcOrd="3" destOrd="0" parTransId="{3082D91A-5720-4CE5-B537-979868BAC14A}" sibTransId="{3028392D-B5CD-4101-8739-A603E2BADDA0}"/>
    <dgm:cxn modelId="{437F61C8-7AEE-43B2-BFCB-67A594F41B20}" srcId="{8262E753-5A04-4289-9CFB-F9A29E7AE9C6}" destId="{FD783924-48A6-4CF5-9959-B337AB988D1D}" srcOrd="0" destOrd="0" parTransId="{2576FC89-63EE-46E7-99B8-57318600C935}" sibTransId="{171BC586-D4A4-494A-BA6F-D757B4677B74}"/>
    <dgm:cxn modelId="{6E3ED4CF-EDD5-4268-B804-10E334A35DED}" type="presOf" srcId="{8262E753-5A04-4289-9CFB-F9A29E7AE9C6}" destId="{63872AAD-A02E-41F7-83E4-75383C5BE37B}" srcOrd="0" destOrd="0" presId="urn:microsoft.com/office/officeart/2008/layout/LinedList"/>
    <dgm:cxn modelId="{0351C8E0-625D-4E78-97C8-EA1A77F800E0}" type="presOf" srcId="{25A8EE2F-1EA8-4943-BC82-395E483FF64B}" destId="{295D4214-8054-4425-8D5C-D3EFCE0FE7A1}" srcOrd="0" destOrd="0" presId="urn:microsoft.com/office/officeart/2008/layout/LinedList"/>
    <dgm:cxn modelId="{574467FA-2733-472B-A6ED-AFA8053B0151}" srcId="{8262E753-5A04-4289-9CFB-F9A29E7AE9C6}" destId="{470549C6-9F75-47D7-9D4A-A78E2D8C54C8}" srcOrd="2" destOrd="0" parTransId="{D6436EFE-C8AA-45A0-A00C-876E28E009E7}" sibTransId="{120C580D-5E78-4E81-BB4F-B40E60183F9F}"/>
    <dgm:cxn modelId="{EE93DBFE-9EE6-48E2-AB3E-A164B5B997CE}" type="presOf" srcId="{470549C6-9F75-47D7-9D4A-A78E2D8C54C8}" destId="{21EDD3A6-3357-4935-904F-3CB95FD73355}" srcOrd="0" destOrd="0" presId="urn:microsoft.com/office/officeart/2008/layout/LinedList"/>
    <dgm:cxn modelId="{FEC7F651-2B83-421D-80D0-4CB50DC54E22}" type="presParOf" srcId="{63872AAD-A02E-41F7-83E4-75383C5BE37B}" destId="{61CDC15F-0C0B-4722-B0B2-4703BCAAD788}" srcOrd="0" destOrd="0" presId="urn:microsoft.com/office/officeart/2008/layout/LinedList"/>
    <dgm:cxn modelId="{C857F9B4-B8BA-4776-8A8A-8E02A122E5EB}" type="presParOf" srcId="{63872AAD-A02E-41F7-83E4-75383C5BE37B}" destId="{950A8193-A0FC-46DF-BB9C-8A3D1BCDDFCB}" srcOrd="1" destOrd="0" presId="urn:microsoft.com/office/officeart/2008/layout/LinedList"/>
    <dgm:cxn modelId="{EFB17AAC-0DC9-410C-BE30-C04540E358CF}" type="presParOf" srcId="{950A8193-A0FC-46DF-BB9C-8A3D1BCDDFCB}" destId="{E37A1553-6785-42AA-9C72-1E8B4DAB5F28}" srcOrd="0" destOrd="0" presId="urn:microsoft.com/office/officeart/2008/layout/LinedList"/>
    <dgm:cxn modelId="{106439A7-1464-44C5-B2AC-CAD0B8E198E6}" type="presParOf" srcId="{950A8193-A0FC-46DF-BB9C-8A3D1BCDDFCB}" destId="{35BF0BA7-0DC5-41FB-BCCF-D9579EA90158}" srcOrd="1" destOrd="0" presId="urn:microsoft.com/office/officeart/2008/layout/LinedList"/>
    <dgm:cxn modelId="{B6B819D0-2925-4131-ABDF-A48198BE60A7}" type="presParOf" srcId="{63872AAD-A02E-41F7-83E4-75383C5BE37B}" destId="{B8D98C8F-8201-4FBD-BE16-92C6BF75BEE2}" srcOrd="2" destOrd="0" presId="urn:microsoft.com/office/officeart/2008/layout/LinedList"/>
    <dgm:cxn modelId="{DC2E95F4-9912-4E42-A370-62B3C84A5347}" type="presParOf" srcId="{63872AAD-A02E-41F7-83E4-75383C5BE37B}" destId="{EC0292FE-1E1B-42FF-A042-1553D2C49647}" srcOrd="3" destOrd="0" presId="urn:microsoft.com/office/officeart/2008/layout/LinedList"/>
    <dgm:cxn modelId="{8C91DAED-40FC-474B-8739-FD22E78AC333}" type="presParOf" srcId="{EC0292FE-1E1B-42FF-A042-1553D2C49647}" destId="{AB40B7FD-FB2E-4981-B8EB-C226EDAB610A}" srcOrd="0" destOrd="0" presId="urn:microsoft.com/office/officeart/2008/layout/LinedList"/>
    <dgm:cxn modelId="{7CF80C32-5EDD-4DE9-84BD-4D599CD26E36}" type="presParOf" srcId="{EC0292FE-1E1B-42FF-A042-1553D2C49647}" destId="{9AF2A05E-31B7-4477-BD68-840BF7C1E232}" srcOrd="1" destOrd="0" presId="urn:microsoft.com/office/officeart/2008/layout/LinedList"/>
    <dgm:cxn modelId="{67F0670A-A954-4676-9C18-932BC0B7C657}" type="presParOf" srcId="{63872AAD-A02E-41F7-83E4-75383C5BE37B}" destId="{E088FD76-714A-4E99-938B-FA8F459EC76C}" srcOrd="4" destOrd="0" presId="urn:microsoft.com/office/officeart/2008/layout/LinedList"/>
    <dgm:cxn modelId="{4326B0D5-A49A-48B2-9576-B2B29AA50C7B}" type="presParOf" srcId="{63872AAD-A02E-41F7-83E4-75383C5BE37B}" destId="{E6D89DA0-C9B1-4644-9CA9-AB96E5986FA7}" srcOrd="5" destOrd="0" presId="urn:microsoft.com/office/officeart/2008/layout/LinedList"/>
    <dgm:cxn modelId="{982EDE09-DD0D-4D6D-B006-D5465139BEF5}" type="presParOf" srcId="{E6D89DA0-C9B1-4644-9CA9-AB96E5986FA7}" destId="{21EDD3A6-3357-4935-904F-3CB95FD73355}" srcOrd="0" destOrd="0" presId="urn:microsoft.com/office/officeart/2008/layout/LinedList"/>
    <dgm:cxn modelId="{4BF0A393-F0D6-4B76-95A9-B4B4CF41504E}" type="presParOf" srcId="{E6D89DA0-C9B1-4644-9CA9-AB96E5986FA7}" destId="{D5D3A4CA-A937-4974-B12C-9D16307D2F6B}" srcOrd="1" destOrd="0" presId="urn:microsoft.com/office/officeart/2008/layout/LinedList"/>
    <dgm:cxn modelId="{38CFB6AC-B578-49C2-8DDF-8A261D34AF36}" type="presParOf" srcId="{63872AAD-A02E-41F7-83E4-75383C5BE37B}" destId="{0B660437-F211-4DB3-A789-41826D4F7E74}" srcOrd="6" destOrd="0" presId="urn:microsoft.com/office/officeart/2008/layout/LinedList"/>
    <dgm:cxn modelId="{64253E9B-24C3-48F9-A658-99D858717C13}" type="presParOf" srcId="{63872AAD-A02E-41F7-83E4-75383C5BE37B}" destId="{AA8CD8BC-8369-45C7-9AB5-BA5AA95514AF}" srcOrd="7" destOrd="0" presId="urn:microsoft.com/office/officeart/2008/layout/LinedList"/>
    <dgm:cxn modelId="{A249638C-11BE-4D95-B9BB-99DA34683EFD}" type="presParOf" srcId="{AA8CD8BC-8369-45C7-9AB5-BA5AA95514AF}" destId="{295D4214-8054-4425-8D5C-D3EFCE0FE7A1}" srcOrd="0" destOrd="0" presId="urn:microsoft.com/office/officeart/2008/layout/LinedList"/>
    <dgm:cxn modelId="{70866B02-6BAB-452F-8139-1133E00AFF20}" type="presParOf" srcId="{AA8CD8BC-8369-45C7-9AB5-BA5AA95514AF}" destId="{E585B5E9-F7D3-43D7-8BE1-F578EB5193D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62E753-5A04-4289-9CFB-F9A29E7AE9C6}"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FD783924-48A6-4CF5-9959-B337AB988D1D}">
      <dgm:prSet/>
      <dgm:spPr/>
      <dgm:t>
        <a:bodyPr/>
        <a:lstStyle/>
        <a:p>
          <a:r>
            <a:rPr lang="nb-NO"/>
            <a:t>Informasjon om skolen   </a:t>
          </a:r>
          <a:endParaRPr lang="en-US"/>
        </a:p>
      </dgm:t>
    </dgm:pt>
    <dgm:pt modelId="{2576FC89-63EE-46E7-99B8-57318600C935}" type="parTrans" cxnId="{437F61C8-7AEE-43B2-BFCB-67A594F41B20}">
      <dgm:prSet/>
      <dgm:spPr/>
      <dgm:t>
        <a:bodyPr/>
        <a:lstStyle/>
        <a:p>
          <a:endParaRPr lang="en-US"/>
        </a:p>
      </dgm:t>
    </dgm:pt>
    <dgm:pt modelId="{171BC586-D4A4-494A-BA6F-D757B4677B74}" type="sibTrans" cxnId="{437F61C8-7AEE-43B2-BFCB-67A594F41B20}">
      <dgm:prSet/>
      <dgm:spPr/>
      <dgm:t>
        <a:bodyPr/>
        <a:lstStyle/>
        <a:p>
          <a:endParaRPr lang="en-US"/>
        </a:p>
      </dgm:t>
    </dgm:pt>
    <dgm:pt modelId="{1344F13A-9C00-4A80-8A5C-23491D2B2D1E}">
      <dgm:prSet/>
      <dgm:spPr/>
      <dgm:t>
        <a:bodyPr/>
        <a:lstStyle/>
        <a:p>
          <a:r>
            <a:rPr lang="nb-NO" dirty="0"/>
            <a:t>Hvordan er det å være elev ved ungdomsskolen?   </a:t>
          </a:r>
          <a:endParaRPr lang="en-US" dirty="0"/>
        </a:p>
      </dgm:t>
    </dgm:pt>
    <dgm:pt modelId="{6AC5F582-BDD1-45C2-ACB7-4BA96A1A2276}" type="parTrans" cxnId="{8F74C541-D61A-439F-A38B-B5B2EB5C16FE}">
      <dgm:prSet/>
      <dgm:spPr/>
      <dgm:t>
        <a:bodyPr/>
        <a:lstStyle/>
        <a:p>
          <a:endParaRPr lang="en-US"/>
        </a:p>
      </dgm:t>
    </dgm:pt>
    <dgm:pt modelId="{63BA34B3-8BFA-4E26-BF88-770E88AA760A}" type="sibTrans" cxnId="{8F74C541-D61A-439F-A38B-B5B2EB5C16FE}">
      <dgm:prSet/>
      <dgm:spPr/>
      <dgm:t>
        <a:bodyPr/>
        <a:lstStyle/>
        <a:p>
          <a:endParaRPr lang="en-US"/>
        </a:p>
      </dgm:t>
    </dgm:pt>
    <dgm:pt modelId="{470549C6-9F75-47D7-9D4A-A78E2D8C54C8}">
      <dgm:prSet/>
      <dgm:spPr/>
      <dgm:t>
        <a:bodyPr/>
        <a:lstStyle/>
        <a:p>
          <a:r>
            <a:rPr lang="nb-NO" dirty="0"/>
            <a:t>Orientering om språkfag/fordypningsfag og valgfag</a:t>
          </a:r>
          <a:endParaRPr lang="en-US" dirty="0"/>
        </a:p>
      </dgm:t>
    </dgm:pt>
    <dgm:pt modelId="{D6436EFE-C8AA-45A0-A00C-876E28E009E7}" type="parTrans" cxnId="{574467FA-2733-472B-A6ED-AFA8053B0151}">
      <dgm:prSet/>
      <dgm:spPr/>
      <dgm:t>
        <a:bodyPr/>
        <a:lstStyle/>
        <a:p>
          <a:endParaRPr lang="en-US"/>
        </a:p>
      </dgm:t>
    </dgm:pt>
    <dgm:pt modelId="{120C580D-5E78-4E81-BB4F-B40E60183F9F}" type="sibTrans" cxnId="{574467FA-2733-472B-A6ED-AFA8053B0151}">
      <dgm:prSet/>
      <dgm:spPr/>
      <dgm:t>
        <a:bodyPr/>
        <a:lstStyle/>
        <a:p>
          <a:endParaRPr lang="en-US"/>
        </a:p>
      </dgm:t>
    </dgm:pt>
    <dgm:pt modelId="{25A8EE2F-1EA8-4943-BC82-395E483FF64B}">
      <dgm:prSet/>
      <dgm:spPr/>
      <dgm:t>
        <a:bodyPr/>
        <a:lstStyle/>
        <a:p>
          <a:r>
            <a:rPr lang="nb-NO" dirty="0"/>
            <a:t>Nynorsk/bokmål    </a:t>
          </a:r>
          <a:endParaRPr lang="en-US" dirty="0"/>
        </a:p>
      </dgm:t>
    </dgm:pt>
    <dgm:pt modelId="{3082D91A-5720-4CE5-B537-979868BAC14A}" type="parTrans" cxnId="{0DB2A49E-2DB6-4BF2-BA6B-A13FD8AACDA6}">
      <dgm:prSet/>
      <dgm:spPr/>
      <dgm:t>
        <a:bodyPr/>
        <a:lstStyle/>
        <a:p>
          <a:endParaRPr lang="nb-NO"/>
        </a:p>
      </dgm:t>
    </dgm:pt>
    <dgm:pt modelId="{3028392D-B5CD-4101-8739-A603E2BADDA0}" type="sibTrans" cxnId="{0DB2A49E-2DB6-4BF2-BA6B-A13FD8AACDA6}">
      <dgm:prSet/>
      <dgm:spPr/>
      <dgm:t>
        <a:bodyPr/>
        <a:lstStyle/>
        <a:p>
          <a:endParaRPr lang="nb-NO"/>
        </a:p>
      </dgm:t>
    </dgm:pt>
    <dgm:pt modelId="{E8CD8B15-F795-48EA-BDE5-52B5D9973F1A}" type="pres">
      <dgm:prSet presAssocID="{8262E753-5A04-4289-9CFB-F9A29E7AE9C6}" presName="linear" presStyleCnt="0">
        <dgm:presLayoutVars>
          <dgm:animLvl val="lvl"/>
          <dgm:resizeHandles val="exact"/>
        </dgm:presLayoutVars>
      </dgm:prSet>
      <dgm:spPr/>
    </dgm:pt>
    <dgm:pt modelId="{F259EEED-343F-4DC2-85DD-2AF3607ABDBA}" type="pres">
      <dgm:prSet presAssocID="{FD783924-48A6-4CF5-9959-B337AB988D1D}" presName="parentText" presStyleLbl="node1" presStyleIdx="0" presStyleCnt="4">
        <dgm:presLayoutVars>
          <dgm:chMax val="0"/>
          <dgm:bulletEnabled val="1"/>
        </dgm:presLayoutVars>
      </dgm:prSet>
      <dgm:spPr/>
    </dgm:pt>
    <dgm:pt modelId="{FCD44251-8CB8-4A92-9FE6-E5F021235D02}" type="pres">
      <dgm:prSet presAssocID="{171BC586-D4A4-494A-BA6F-D757B4677B74}" presName="spacer" presStyleCnt="0"/>
      <dgm:spPr/>
    </dgm:pt>
    <dgm:pt modelId="{E3B271B0-3783-43AE-BA22-6219F7A6C06D}" type="pres">
      <dgm:prSet presAssocID="{1344F13A-9C00-4A80-8A5C-23491D2B2D1E}" presName="parentText" presStyleLbl="node1" presStyleIdx="1" presStyleCnt="4">
        <dgm:presLayoutVars>
          <dgm:chMax val="0"/>
          <dgm:bulletEnabled val="1"/>
        </dgm:presLayoutVars>
      </dgm:prSet>
      <dgm:spPr/>
    </dgm:pt>
    <dgm:pt modelId="{F4D4C130-1FFD-44B0-B327-CCD11D37C98E}" type="pres">
      <dgm:prSet presAssocID="{63BA34B3-8BFA-4E26-BF88-770E88AA760A}" presName="spacer" presStyleCnt="0"/>
      <dgm:spPr/>
    </dgm:pt>
    <dgm:pt modelId="{EFB368EA-6F13-4C98-9626-AAEA4A14196D}" type="pres">
      <dgm:prSet presAssocID="{470549C6-9F75-47D7-9D4A-A78E2D8C54C8}" presName="parentText" presStyleLbl="node1" presStyleIdx="2" presStyleCnt="4">
        <dgm:presLayoutVars>
          <dgm:chMax val="0"/>
          <dgm:bulletEnabled val="1"/>
        </dgm:presLayoutVars>
      </dgm:prSet>
      <dgm:spPr/>
    </dgm:pt>
    <dgm:pt modelId="{905E28BA-C8BC-4219-9A26-B44A61CC6C16}" type="pres">
      <dgm:prSet presAssocID="{120C580D-5E78-4E81-BB4F-B40E60183F9F}" presName="spacer" presStyleCnt="0"/>
      <dgm:spPr/>
    </dgm:pt>
    <dgm:pt modelId="{A78FE2EA-CE2A-49C8-B4E8-8076ED5F5DF9}" type="pres">
      <dgm:prSet presAssocID="{25A8EE2F-1EA8-4943-BC82-395E483FF64B}" presName="parentText" presStyleLbl="node1" presStyleIdx="3" presStyleCnt="4">
        <dgm:presLayoutVars>
          <dgm:chMax val="0"/>
          <dgm:bulletEnabled val="1"/>
        </dgm:presLayoutVars>
      </dgm:prSet>
      <dgm:spPr/>
    </dgm:pt>
  </dgm:ptLst>
  <dgm:cxnLst>
    <dgm:cxn modelId="{AD1F2B14-988D-47D9-8F84-94094DCA8908}" type="presOf" srcId="{8262E753-5A04-4289-9CFB-F9A29E7AE9C6}" destId="{E8CD8B15-F795-48EA-BDE5-52B5D9973F1A}" srcOrd="0" destOrd="0" presId="urn:microsoft.com/office/officeart/2005/8/layout/vList2"/>
    <dgm:cxn modelId="{8F74C541-D61A-439F-A38B-B5B2EB5C16FE}" srcId="{8262E753-5A04-4289-9CFB-F9A29E7AE9C6}" destId="{1344F13A-9C00-4A80-8A5C-23491D2B2D1E}" srcOrd="1" destOrd="0" parTransId="{6AC5F582-BDD1-45C2-ACB7-4BA96A1A2276}" sibTransId="{63BA34B3-8BFA-4E26-BF88-770E88AA760A}"/>
    <dgm:cxn modelId="{9D175250-B310-46CD-9C32-4B2E53BE5198}" type="presOf" srcId="{25A8EE2F-1EA8-4943-BC82-395E483FF64B}" destId="{A78FE2EA-CE2A-49C8-B4E8-8076ED5F5DF9}" srcOrd="0" destOrd="0" presId="urn:microsoft.com/office/officeart/2005/8/layout/vList2"/>
    <dgm:cxn modelId="{C4AAC58A-CF22-442F-8DE2-BA36E871A113}" type="presOf" srcId="{1344F13A-9C00-4A80-8A5C-23491D2B2D1E}" destId="{E3B271B0-3783-43AE-BA22-6219F7A6C06D}" srcOrd="0" destOrd="0" presId="urn:microsoft.com/office/officeart/2005/8/layout/vList2"/>
    <dgm:cxn modelId="{FCF28499-EAEB-4670-A128-496CB8FF4B60}" type="presOf" srcId="{FD783924-48A6-4CF5-9959-B337AB988D1D}" destId="{F259EEED-343F-4DC2-85DD-2AF3607ABDBA}" srcOrd="0" destOrd="0" presId="urn:microsoft.com/office/officeart/2005/8/layout/vList2"/>
    <dgm:cxn modelId="{0DB2A49E-2DB6-4BF2-BA6B-A13FD8AACDA6}" srcId="{8262E753-5A04-4289-9CFB-F9A29E7AE9C6}" destId="{25A8EE2F-1EA8-4943-BC82-395E483FF64B}" srcOrd="3" destOrd="0" parTransId="{3082D91A-5720-4CE5-B537-979868BAC14A}" sibTransId="{3028392D-B5CD-4101-8739-A603E2BADDA0}"/>
    <dgm:cxn modelId="{437F61C8-7AEE-43B2-BFCB-67A594F41B20}" srcId="{8262E753-5A04-4289-9CFB-F9A29E7AE9C6}" destId="{FD783924-48A6-4CF5-9959-B337AB988D1D}" srcOrd="0" destOrd="0" parTransId="{2576FC89-63EE-46E7-99B8-57318600C935}" sibTransId="{171BC586-D4A4-494A-BA6F-D757B4677B74}"/>
    <dgm:cxn modelId="{574467FA-2733-472B-A6ED-AFA8053B0151}" srcId="{8262E753-5A04-4289-9CFB-F9A29E7AE9C6}" destId="{470549C6-9F75-47D7-9D4A-A78E2D8C54C8}" srcOrd="2" destOrd="0" parTransId="{D6436EFE-C8AA-45A0-A00C-876E28E009E7}" sibTransId="{120C580D-5E78-4E81-BB4F-B40E60183F9F}"/>
    <dgm:cxn modelId="{7C72DFFA-C17A-4688-95BB-31DB13CE484C}" type="presOf" srcId="{470549C6-9F75-47D7-9D4A-A78E2D8C54C8}" destId="{EFB368EA-6F13-4C98-9626-AAEA4A14196D}" srcOrd="0" destOrd="0" presId="urn:microsoft.com/office/officeart/2005/8/layout/vList2"/>
    <dgm:cxn modelId="{BADBF265-98A4-4726-A468-F217EFF27D26}" type="presParOf" srcId="{E8CD8B15-F795-48EA-BDE5-52B5D9973F1A}" destId="{F259EEED-343F-4DC2-85DD-2AF3607ABDBA}" srcOrd="0" destOrd="0" presId="urn:microsoft.com/office/officeart/2005/8/layout/vList2"/>
    <dgm:cxn modelId="{B73DCF95-1E77-4664-8788-57B6ED4798D0}" type="presParOf" srcId="{E8CD8B15-F795-48EA-BDE5-52B5D9973F1A}" destId="{FCD44251-8CB8-4A92-9FE6-E5F021235D02}" srcOrd="1" destOrd="0" presId="urn:microsoft.com/office/officeart/2005/8/layout/vList2"/>
    <dgm:cxn modelId="{E19A9A7D-099A-4687-9DE1-B4B49987A769}" type="presParOf" srcId="{E8CD8B15-F795-48EA-BDE5-52B5D9973F1A}" destId="{E3B271B0-3783-43AE-BA22-6219F7A6C06D}" srcOrd="2" destOrd="0" presId="urn:microsoft.com/office/officeart/2005/8/layout/vList2"/>
    <dgm:cxn modelId="{6BE82556-7FB1-4BF4-A4B4-E38568C50654}" type="presParOf" srcId="{E8CD8B15-F795-48EA-BDE5-52B5D9973F1A}" destId="{F4D4C130-1FFD-44B0-B327-CCD11D37C98E}" srcOrd="3" destOrd="0" presId="urn:microsoft.com/office/officeart/2005/8/layout/vList2"/>
    <dgm:cxn modelId="{4A4670A6-E32F-4001-AB66-CDC61B282062}" type="presParOf" srcId="{E8CD8B15-F795-48EA-BDE5-52B5D9973F1A}" destId="{EFB368EA-6F13-4C98-9626-AAEA4A14196D}" srcOrd="4" destOrd="0" presId="urn:microsoft.com/office/officeart/2005/8/layout/vList2"/>
    <dgm:cxn modelId="{FE548E80-7582-4798-86D5-4EF149AB5F8F}" type="presParOf" srcId="{E8CD8B15-F795-48EA-BDE5-52B5D9973F1A}" destId="{905E28BA-C8BC-4219-9A26-B44A61CC6C16}" srcOrd="5" destOrd="0" presId="urn:microsoft.com/office/officeart/2005/8/layout/vList2"/>
    <dgm:cxn modelId="{5488EA98-A419-460D-8BBF-16095E9CB17B}" type="presParOf" srcId="{E8CD8B15-F795-48EA-BDE5-52B5D9973F1A}" destId="{A78FE2EA-CE2A-49C8-B4E8-8076ED5F5DF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62A966-EF7E-4CD5-A55E-818825B693EC}"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A9F4D3EA-6D2B-4741-9ACE-2A586C061F0F}">
      <dgm:prSet/>
      <dgm:spPr/>
      <dgm:t>
        <a:bodyPr/>
        <a:lstStyle/>
        <a:p>
          <a:r>
            <a:rPr lang="nb-NO" dirty="0"/>
            <a:t>Rennesøy skule er registrert som en nynorsk-skole. Dette fordi Rennesøy kommune var en nynorsk-kommune</a:t>
          </a:r>
          <a:endParaRPr lang="en-US" dirty="0"/>
        </a:p>
      </dgm:t>
    </dgm:pt>
    <dgm:pt modelId="{856FFDC2-7FF7-4729-BD79-F0C54C4E8EEB}" type="parTrans" cxnId="{DC77DEDF-4737-48CD-A79A-11B74255B8ED}">
      <dgm:prSet/>
      <dgm:spPr/>
      <dgm:t>
        <a:bodyPr/>
        <a:lstStyle/>
        <a:p>
          <a:endParaRPr lang="en-US"/>
        </a:p>
      </dgm:t>
    </dgm:pt>
    <dgm:pt modelId="{AEFEACFF-55A3-4D81-BF34-BD0705A1B76F}" type="sibTrans" cxnId="{DC77DEDF-4737-48CD-A79A-11B74255B8ED}">
      <dgm:prSet phldrT="1" phldr="0"/>
      <dgm:spPr/>
      <dgm:t>
        <a:bodyPr/>
        <a:lstStyle/>
        <a:p>
          <a:r>
            <a:rPr lang="en-US"/>
            <a:t>1</a:t>
          </a:r>
        </a:p>
      </dgm:t>
    </dgm:pt>
    <dgm:pt modelId="{601F9B5C-3409-434B-B846-D8D4E87FAB28}">
      <dgm:prSet/>
      <dgm:spPr/>
      <dgm:t>
        <a:bodyPr/>
        <a:lstStyle/>
        <a:p>
          <a:r>
            <a:rPr lang="nb-NO"/>
            <a:t>Stavanger kommune er en språknøytral kommune</a:t>
          </a:r>
          <a:endParaRPr lang="en-US"/>
        </a:p>
      </dgm:t>
    </dgm:pt>
    <dgm:pt modelId="{0439DAF6-06B7-4D1C-9F2B-11465A32A3B6}" type="parTrans" cxnId="{8C922BFF-6932-426F-BE6D-6B6BD9DEA39A}">
      <dgm:prSet/>
      <dgm:spPr/>
      <dgm:t>
        <a:bodyPr/>
        <a:lstStyle/>
        <a:p>
          <a:endParaRPr lang="en-US"/>
        </a:p>
      </dgm:t>
    </dgm:pt>
    <dgm:pt modelId="{67D9C3E7-58E7-4C18-B9E6-53D2D2EE5638}" type="sibTrans" cxnId="{8C922BFF-6932-426F-BE6D-6B6BD9DEA39A}">
      <dgm:prSet phldrT="2" phldr="0"/>
      <dgm:spPr/>
      <dgm:t>
        <a:bodyPr/>
        <a:lstStyle/>
        <a:p>
          <a:r>
            <a:rPr lang="en-US"/>
            <a:t>2</a:t>
          </a:r>
        </a:p>
      </dgm:t>
    </dgm:pt>
    <dgm:pt modelId="{CC984E13-A66D-4194-81F2-EE539146A5EE}">
      <dgm:prSet/>
      <dgm:spPr/>
      <dgm:t>
        <a:bodyPr/>
        <a:lstStyle/>
        <a:p>
          <a:r>
            <a:rPr lang="nb-NO"/>
            <a:t>Den store majoriteten av elevene på Rennesøy skule, langt tilbake i tid, har bokmål som hovedmål</a:t>
          </a:r>
          <a:endParaRPr lang="en-US"/>
        </a:p>
      </dgm:t>
    </dgm:pt>
    <dgm:pt modelId="{B93D3AB3-4A9F-4D0F-A7D6-B7C49ED31E5F}" type="parTrans" cxnId="{D745E737-D468-4005-83F6-DB8F9343DA3C}">
      <dgm:prSet/>
      <dgm:spPr/>
      <dgm:t>
        <a:bodyPr/>
        <a:lstStyle/>
        <a:p>
          <a:endParaRPr lang="en-US"/>
        </a:p>
      </dgm:t>
    </dgm:pt>
    <dgm:pt modelId="{26DE4896-16BD-495F-B41E-1ED56783AC7E}" type="sibTrans" cxnId="{D745E737-D468-4005-83F6-DB8F9343DA3C}">
      <dgm:prSet phldrT="3" phldr="0"/>
      <dgm:spPr/>
      <dgm:t>
        <a:bodyPr/>
        <a:lstStyle/>
        <a:p>
          <a:r>
            <a:rPr lang="en-US"/>
            <a:t>3</a:t>
          </a:r>
        </a:p>
      </dgm:t>
    </dgm:pt>
    <dgm:pt modelId="{A4DAE88B-CAE8-413F-97AD-56D9BEEAA725}">
      <dgm:prSet/>
      <dgm:spPr/>
      <dgm:t>
        <a:bodyPr/>
        <a:lstStyle/>
        <a:p>
          <a:r>
            <a:rPr lang="nb-NO"/>
            <a:t>For skoleåret 23-24 er fordelingen 210 med bokmål og 31 med nynorsk, dvs drøyt 13 prosent velger nynorsk</a:t>
          </a:r>
          <a:endParaRPr lang="en-US"/>
        </a:p>
      </dgm:t>
    </dgm:pt>
    <dgm:pt modelId="{FD476933-C7CA-4AA4-AABE-300306E04166}" type="parTrans" cxnId="{1629C613-52D5-4A27-B422-7FD5BDF99281}">
      <dgm:prSet/>
      <dgm:spPr/>
      <dgm:t>
        <a:bodyPr/>
        <a:lstStyle/>
        <a:p>
          <a:endParaRPr lang="en-US"/>
        </a:p>
      </dgm:t>
    </dgm:pt>
    <dgm:pt modelId="{1561C74E-CFE3-481E-8FF9-223C3FE8C524}" type="sibTrans" cxnId="{1629C613-52D5-4A27-B422-7FD5BDF99281}">
      <dgm:prSet phldrT="4" phldr="0"/>
      <dgm:spPr/>
      <dgm:t>
        <a:bodyPr/>
        <a:lstStyle/>
        <a:p>
          <a:r>
            <a:rPr lang="en-US"/>
            <a:t>4</a:t>
          </a:r>
        </a:p>
      </dgm:t>
    </dgm:pt>
    <dgm:pt modelId="{ABF1E1A4-C54D-47C6-B703-C311A9EDBAE0}" type="pres">
      <dgm:prSet presAssocID="{2062A966-EF7E-4CD5-A55E-818825B693EC}" presName="Name0" presStyleCnt="0">
        <dgm:presLayoutVars>
          <dgm:animLvl val="lvl"/>
          <dgm:resizeHandles val="exact"/>
        </dgm:presLayoutVars>
      </dgm:prSet>
      <dgm:spPr/>
    </dgm:pt>
    <dgm:pt modelId="{A64A389F-A632-4D3D-802E-82DA9A30DF3A}" type="pres">
      <dgm:prSet presAssocID="{A9F4D3EA-6D2B-4741-9ACE-2A586C061F0F}" presName="compositeNode" presStyleCnt="0">
        <dgm:presLayoutVars>
          <dgm:bulletEnabled val="1"/>
        </dgm:presLayoutVars>
      </dgm:prSet>
      <dgm:spPr/>
    </dgm:pt>
    <dgm:pt modelId="{AEA83581-1399-4553-AC1E-FE69F68C083C}" type="pres">
      <dgm:prSet presAssocID="{A9F4D3EA-6D2B-4741-9ACE-2A586C061F0F}" presName="bgRect" presStyleLbl="bgAccFollowNode1" presStyleIdx="0" presStyleCnt="4"/>
      <dgm:spPr/>
    </dgm:pt>
    <dgm:pt modelId="{DE0903F0-6934-408D-B0F6-474423163E15}" type="pres">
      <dgm:prSet presAssocID="{AEFEACFF-55A3-4D81-BF34-BD0705A1B76F}" presName="sibTransNodeCircle" presStyleLbl="alignNode1" presStyleIdx="0" presStyleCnt="8">
        <dgm:presLayoutVars>
          <dgm:chMax val="0"/>
          <dgm:bulletEnabled/>
        </dgm:presLayoutVars>
      </dgm:prSet>
      <dgm:spPr/>
    </dgm:pt>
    <dgm:pt modelId="{66530CB8-7745-4E85-85FC-83AC4620EBF4}" type="pres">
      <dgm:prSet presAssocID="{A9F4D3EA-6D2B-4741-9ACE-2A586C061F0F}" presName="bottomLine" presStyleLbl="alignNode1" presStyleIdx="1" presStyleCnt="8">
        <dgm:presLayoutVars/>
      </dgm:prSet>
      <dgm:spPr/>
    </dgm:pt>
    <dgm:pt modelId="{34E9E7DD-EDD5-4223-BEF7-09221B02540D}" type="pres">
      <dgm:prSet presAssocID="{A9F4D3EA-6D2B-4741-9ACE-2A586C061F0F}" presName="nodeText" presStyleLbl="bgAccFollowNode1" presStyleIdx="0" presStyleCnt="4">
        <dgm:presLayoutVars>
          <dgm:bulletEnabled val="1"/>
        </dgm:presLayoutVars>
      </dgm:prSet>
      <dgm:spPr/>
    </dgm:pt>
    <dgm:pt modelId="{17DA9558-9AE7-4F15-A8E7-5C7569E93FF7}" type="pres">
      <dgm:prSet presAssocID="{AEFEACFF-55A3-4D81-BF34-BD0705A1B76F}" presName="sibTrans" presStyleCnt="0"/>
      <dgm:spPr/>
    </dgm:pt>
    <dgm:pt modelId="{A805B4D2-7211-40FE-BF01-FD36391151AE}" type="pres">
      <dgm:prSet presAssocID="{601F9B5C-3409-434B-B846-D8D4E87FAB28}" presName="compositeNode" presStyleCnt="0">
        <dgm:presLayoutVars>
          <dgm:bulletEnabled val="1"/>
        </dgm:presLayoutVars>
      </dgm:prSet>
      <dgm:spPr/>
    </dgm:pt>
    <dgm:pt modelId="{0CBE9E90-A137-44AD-AA9C-3903F87C7D91}" type="pres">
      <dgm:prSet presAssocID="{601F9B5C-3409-434B-B846-D8D4E87FAB28}" presName="bgRect" presStyleLbl="bgAccFollowNode1" presStyleIdx="1" presStyleCnt="4"/>
      <dgm:spPr/>
    </dgm:pt>
    <dgm:pt modelId="{92D1755E-7180-4348-8295-8BB33F13C50E}" type="pres">
      <dgm:prSet presAssocID="{67D9C3E7-58E7-4C18-B9E6-53D2D2EE5638}" presName="sibTransNodeCircle" presStyleLbl="alignNode1" presStyleIdx="2" presStyleCnt="8">
        <dgm:presLayoutVars>
          <dgm:chMax val="0"/>
          <dgm:bulletEnabled/>
        </dgm:presLayoutVars>
      </dgm:prSet>
      <dgm:spPr/>
    </dgm:pt>
    <dgm:pt modelId="{EF3F6129-3FFD-4569-A782-A6DD08CD7987}" type="pres">
      <dgm:prSet presAssocID="{601F9B5C-3409-434B-B846-D8D4E87FAB28}" presName="bottomLine" presStyleLbl="alignNode1" presStyleIdx="3" presStyleCnt="8">
        <dgm:presLayoutVars/>
      </dgm:prSet>
      <dgm:spPr/>
    </dgm:pt>
    <dgm:pt modelId="{55665FED-718B-4851-A4DE-B155F33DD0D0}" type="pres">
      <dgm:prSet presAssocID="{601F9B5C-3409-434B-B846-D8D4E87FAB28}" presName="nodeText" presStyleLbl="bgAccFollowNode1" presStyleIdx="1" presStyleCnt="4">
        <dgm:presLayoutVars>
          <dgm:bulletEnabled val="1"/>
        </dgm:presLayoutVars>
      </dgm:prSet>
      <dgm:spPr/>
    </dgm:pt>
    <dgm:pt modelId="{F88217D8-DFEA-441D-AB72-C6A67E20C7D5}" type="pres">
      <dgm:prSet presAssocID="{67D9C3E7-58E7-4C18-B9E6-53D2D2EE5638}" presName="sibTrans" presStyleCnt="0"/>
      <dgm:spPr/>
    </dgm:pt>
    <dgm:pt modelId="{9338B1A2-D22A-4CE9-A7EA-D9452B7B7791}" type="pres">
      <dgm:prSet presAssocID="{CC984E13-A66D-4194-81F2-EE539146A5EE}" presName="compositeNode" presStyleCnt="0">
        <dgm:presLayoutVars>
          <dgm:bulletEnabled val="1"/>
        </dgm:presLayoutVars>
      </dgm:prSet>
      <dgm:spPr/>
    </dgm:pt>
    <dgm:pt modelId="{3C7C68D6-94D7-41D9-AE45-AF5EFABD81A6}" type="pres">
      <dgm:prSet presAssocID="{CC984E13-A66D-4194-81F2-EE539146A5EE}" presName="bgRect" presStyleLbl="bgAccFollowNode1" presStyleIdx="2" presStyleCnt="4"/>
      <dgm:spPr/>
    </dgm:pt>
    <dgm:pt modelId="{BD3F38E6-2F1A-43C6-B648-82BB7778DEAE}" type="pres">
      <dgm:prSet presAssocID="{26DE4896-16BD-495F-B41E-1ED56783AC7E}" presName="sibTransNodeCircle" presStyleLbl="alignNode1" presStyleIdx="4" presStyleCnt="8">
        <dgm:presLayoutVars>
          <dgm:chMax val="0"/>
          <dgm:bulletEnabled/>
        </dgm:presLayoutVars>
      </dgm:prSet>
      <dgm:spPr/>
    </dgm:pt>
    <dgm:pt modelId="{6830E925-2E11-4615-8845-A0B4BDB16B15}" type="pres">
      <dgm:prSet presAssocID="{CC984E13-A66D-4194-81F2-EE539146A5EE}" presName="bottomLine" presStyleLbl="alignNode1" presStyleIdx="5" presStyleCnt="8">
        <dgm:presLayoutVars/>
      </dgm:prSet>
      <dgm:spPr/>
    </dgm:pt>
    <dgm:pt modelId="{D8466E27-5E0F-413B-8ADE-17EF3F16D333}" type="pres">
      <dgm:prSet presAssocID="{CC984E13-A66D-4194-81F2-EE539146A5EE}" presName="nodeText" presStyleLbl="bgAccFollowNode1" presStyleIdx="2" presStyleCnt="4">
        <dgm:presLayoutVars>
          <dgm:bulletEnabled val="1"/>
        </dgm:presLayoutVars>
      </dgm:prSet>
      <dgm:spPr/>
    </dgm:pt>
    <dgm:pt modelId="{6135841A-4908-410E-AD4E-AF20D8EFA79F}" type="pres">
      <dgm:prSet presAssocID="{26DE4896-16BD-495F-B41E-1ED56783AC7E}" presName="sibTrans" presStyleCnt="0"/>
      <dgm:spPr/>
    </dgm:pt>
    <dgm:pt modelId="{CBD70D7F-0062-411F-8356-0673808E825F}" type="pres">
      <dgm:prSet presAssocID="{A4DAE88B-CAE8-413F-97AD-56D9BEEAA725}" presName="compositeNode" presStyleCnt="0">
        <dgm:presLayoutVars>
          <dgm:bulletEnabled val="1"/>
        </dgm:presLayoutVars>
      </dgm:prSet>
      <dgm:spPr/>
    </dgm:pt>
    <dgm:pt modelId="{A4978D89-8F75-4149-9B68-257D1C7D5992}" type="pres">
      <dgm:prSet presAssocID="{A4DAE88B-CAE8-413F-97AD-56D9BEEAA725}" presName="bgRect" presStyleLbl="bgAccFollowNode1" presStyleIdx="3" presStyleCnt="4"/>
      <dgm:spPr/>
    </dgm:pt>
    <dgm:pt modelId="{AEF62BDE-43CB-4CBD-B5E4-B36A27B8D6F8}" type="pres">
      <dgm:prSet presAssocID="{1561C74E-CFE3-481E-8FF9-223C3FE8C524}" presName="sibTransNodeCircle" presStyleLbl="alignNode1" presStyleIdx="6" presStyleCnt="8">
        <dgm:presLayoutVars>
          <dgm:chMax val="0"/>
          <dgm:bulletEnabled/>
        </dgm:presLayoutVars>
      </dgm:prSet>
      <dgm:spPr/>
    </dgm:pt>
    <dgm:pt modelId="{FAC3D4FA-B606-432F-969D-BF142E906F1A}" type="pres">
      <dgm:prSet presAssocID="{A4DAE88B-CAE8-413F-97AD-56D9BEEAA725}" presName="bottomLine" presStyleLbl="alignNode1" presStyleIdx="7" presStyleCnt="8">
        <dgm:presLayoutVars/>
      </dgm:prSet>
      <dgm:spPr/>
    </dgm:pt>
    <dgm:pt modelId="{287EB185-23B4-44B5-AE6E-9C11FAC20D7E}" type="pres">
      <dgm:prSet presAssocID="{A4DAE88B-CAE8-413F-97AD-56D9BEEAA725}" presName="nodeText" presStyleLbl="bgAccFollowNode1" presStyleIdx="3" presStyleCnt="4">
        <dgm:presLayoutVars>
          <dgm:bulletEnabled val="1"/>
        </dgm:presLayoutVars>
      </dgm:prSet>
      <dgm:spPr/>
    </dgm:pt>
  </dgm:ptLst>
  <dgm:cxnLst>
    <dgm:cxn modelId="{C1B4AC03-CC5C-4816-903C-45E0484056D9}" type="presOf" srcId="{2062A966-EF7E-4CD5-A55E-818825B693EC}" destId="{ABF1E1A4-C54D-47C6-B703-C311A9EDBAE0}" srcOrd="0" destOrd="0" presId="urn:microsoft.com/office/officeart/2016/7/layout/BasicLinearProcessNumbered"/>
    <dgm:cxn modelId="{1629C613-52D5-4A27-B422-7FD5BDF99281}" srcId="{2062A966-EF7E-4CD5-A55E-818825B693EC}" destId="{A4DAE88B-CAE8-413F-97AD-56D9BEEAA725}" srcOrd="3" destOrd="0" parTransId="{FD476933-C7CA-4AA4-AABE-300306E04166}" sibTransId="{1561C74E-CFE3-481E-8FF9-223C3FE8C524}"/>
    <dgm:cxn modelId="{17581329-05AB-4840-BCD8-62F03B2D1AAF}" type="presOf" srcId="{A4DAE88B-CAE8-413F-97AD-56D9BEEAA725}" destId="{287EB185-23B4-44B5-AE6E-9C11FAC20D7E}" srcOrd="1" destOrd="0" presId="urn:microsoft.com/office/officeart/2016/7/layout/BasicLinearProcessNumbered"/>
    <dgm:cxn modelId="{D745E737-D468-4005-83F6-DB8F9343DA3C}" srcId="{2062A966-EF7E-4CD5-A55E-818825B693EC}" destId="{CC984E13-A66D-4194-81F2-EE539146A5EE}" srcOrd="2" destOrd="0" parTransId="{B93D3AB3-4A9F-4D0F-A7D6-B7C49ED31E5F}" sibTransId="{26DE4896-16BD-495F-B41E-1ED56783AC7E}"/>
    <dgm:cxn modelId="{65D9DE60-425E-4DA3-B5F4-CA59DBC91060}" type="presOf" srcId="{CC984E13-A66D-4194-81F2-EE539146A5EE}" destId="{D8466E27-5E0F-413B-8ADE-17EF3F16D333}" srcOrd="1" destOrd="0" presId="urn:microsoft.com/office/officeart/2016/7/layout/BasicLinearProcessNumbered"/>
    <dgm:cxn modelId="{DD35394B-B504-4855-A663-5BD459B5A239}" type="presOf" srcId="{601F9B5C-3409-434B-B846-D8D4E87FAB28}" destId="{55665FED-718B-4851-A4DE-B155F33DD0D0}" srcOrd="1" destOrd="0" presId="urn:microsoft.com/office/officeart/2016/7/layout/BasicLinearProcessNumbered"/>
    <dgm:cxn modelId="{2C3B9E4E-090D-4E12-B4C1-FB373F49C867}" type="presOf" srcId="{A9F4D3EA-6D2B-4741-9ACE-2A586C061F0F}" destId="{34E9E7DD-EDD5-4223-BEF7-09221B02540D}" srcOrd="1" destOrd="0" presId="urn:microsoft.com/office/officeart/2016/7/layout/BasicLinearProcessNumbered"/>
    <dgm:cxn modelId="{9373A27A-279D-45F8-B98F-653C1FD9CE33}" type="presOf" srcId="{1561C74E-CFE3-481E-8FF9-223C3FE8C524}" destId="{AEF62BDE-43CB-4CBD-B5E4-B36A27B8D6F8}" srcOrd="0" destOrd="0" presId="urn:microsoft.com/office/officeart/2016/7/layout/BasicLinearProcessNumbered"/>
    <dgm:cxn modelId="{67D23186-3F47-4B0C-AC5A-E143D89306EB}" type="presOf" srcId="{AEFEACFF-55A3-4D81-BF34-BD0705A1B76F}" destId="{DE0903F0-6934-408D-B0F6-474423163E15}" srcOrd="0" destOrd="0" presId="urn:microsoft.com/office/officeart/2016/7/layout/BasicLinearProcessNumbered"/>
    <dgm:cxn modelId="{7900328B-4D7C-43C0-951E-D92852B37E85}" type="presOf" srcId="{67D9C3E7-58E7-4C18-B9E6-53D2D2EE5638}" destId="{92D1755E-7180-4348-8295-8BB33F13C50E}" srcOrd="0" destOrd="0" presId="urn:microsoft.com/office/officeart/2016/7/layout/BasicLinearProcessNumbered"/>
    <dgm:cxn modelId="{22D647AD-4857-4911-AAE1-0F858B15233E}" type="presOf" srcId="{601F9B5C-3409-434B-B846-D8D4E87FAB28}" destId="{0CBE9E90-A137-44AD-AA9C-3903F87C7D91}" srcOrd="0" destOrd="0" presId="urn:microsoft.com/office/officeart/2016/7/layout/BasicLinearProcessNumbered"/>
    <dgm:cxn modelId="{5C8D05BB-DB58-45F5-864C-3415E28AC979}" type="presOf" srcId="{CC984E13-A66D-4194-81F2-EE539146A5EE}" destId="{3C7C68D6-94D7-41D9-AE45-AF5EFABD81A6}" srcOrd="0" destOrd="0" presId="urn:microsoft.com/office/officeart/2016/7/layout/BasicLinearProcessNumbered"/>
    <dgm:cxn modelId="{A6812BC2-D0E7-4CE3-B992-9626242F42B0}" type="presOf" srcId="{26DE4896-16BD-495F-B41E-1ED56783AC7E}" destId="{BD3F38E6-2F1A-43C6-B648-82BB7778DEAE}" srcOrd="0" destOrd="0" presId="urn:microsoft.com/office/officeart/2016/7/layout/BasicLinearProcessNumbered"/>
    <dgm:cxn modelId="{9C9234D6-EFC5-4472-8C51-E1E26D77A4FE}" type="presOf" srcId="{A4DAE88B-CAE8-413F-97AD-56D9BEEAA725}" destId="{A4978D89-8F75-4149-9B68-257D1C7D5992}" srcOrd="0" destOrd="0" presId="urn:microsoft.com/office/officeart/2016/7/layout/BasicLinearProcessNumbered"/>
    <dgm:cxn modelId="{8F4FC1D9-D397-46C7-B40C-2A56B6A834FD}" type="presOf" srcId="{A9F4D3EA-6D2B-4741-9ACE-2A586C061F0F}" destId="{AEA83581-1399-4553-AC1E-FE69F68C083C}" srcOrd="0" destOrd="0" presId="urn:microsoft.com/office/officeart/2016/7/layout/BasicLinearProcessNumbered"/>
    <dgm:cxn modelId="{DC77DEDF-4737-48CD-A79A-11B74255B8ED}" srcId="{2062A966-EF7E-4CD5-A55E-818825B693EC}" destId="{A9F4D3EA-6D2B-4741-9ACE-2A586C061F0F}" srcOrd="0" destOrd="0" parTransId="{856FFDC2-7FF7-4729-BD79-F0C54C4E8EEB}" sibTransId="{AEFEACFF-55A3-4D81-BF34-BD0705A1B76F}"/>
    <dgm:cxn modelId="{8C922BFF-6932-426F-BE6D-6B6BD9DEA39A}" srcId="{2062A966-EF7E-4CD5-A55E-818825B693EC}" destId="{601F9B5C-3409-434B-B846-D8D4E87FAB28}" srcOrd="1" destOrd="0" parTransId="{0439DAF6-06B7-4D1C-9F2B-11465A32A3B6}" sibTransId="{67D9C3E7-58E7-4C18-B9E6-53D2D2EE5638}"/>
    <dgm:cxn modelId="{920BCCC2-0A2A-49CC-82FF-A1A4066190B4}" type="presParOf" srcId="{ABF1E1A4-C54D-47C6-B703-C311A9EDBAE0}" destId="{A64A389F-A632-4D3D-802E-82DA9A30DF3A}" srcOrd="0" destOrd="0" presId="urn:microsoft.com/office/officeart/2016/7/layout/BasicLinearProcessNumbered"/>
    <dgm:cxn modelId="{A64F49A4-085C-49EB-AEC1-F77D10A3EC65}" type="presParOf" srcId="{A64A389F-A632-4D3D-802E-82DA9A30DF3A}" destId="{AEA83581-1399-4553-AC1E-FE69F68C083C}" srcOrd="0" destOrd="0" presId="urn:microsoft.com/office/officeart/2016/7/layout/BasicLinearProcessNumbered"/>
    <dgm:cxn modelId="{A299CB38-5979-4968-BFBB-737D6C1CA5CF}" type="presParOf" srcId="{A64A389F-A632-4D3D-802E-82DA9A30DF3A}" destId="{DE0903F0-6934-408D-B0F6-474423163E15}" srcOrd="1" destOrd="0" presId="urn:microsoft.com/office/officeart/2016/7/layout/BasicLinearProcessNumbered"/>
    <dgm:cxn modelId="{2B145558-795E-4AF3-8B1A-E45F24167721}" type="presParOf" srcId="{A64A389F-A632-4D3D-802E-82DA9A30DF3A}" destId="{66530CB8-7745-4E85-85FC-83AC4620EBF4}" srcOrd="2" destOrd="0" presId="urn:microsoft.com/office/officeart/2016/7/layout/BasicLinearProcessNumbered"/>
    <dgm:cxn modelId="{4CEC3177-E541-4CBA-B02F-044B99A492B2}" type="presParOf" srcId="{A64A389F-A632-4D3D-802E-82DA9A30DF3A}" destId="{34E9E7DD-EDD5-4223-BEF7-09221B02540D}" srcOrd="3" destOrd="0" presId="urn:microsoft.com/office/officeart/2016/7/layout/BasicLinearProcessNumbered"/>
    <dgm:cxn modelId="{C7414768-5ABB-4F54-B82F-00B3FF7A4862}" type="presParOf" srcId="{ABF1E1A4-C54D-47C6-B703-C311A9EDBAE0}" destId="{17DA9558-9AE7-4F15-A8E7-5C7569E93FF7}" srcOrd="1" destOrd="0" presId="urn:microsoft.com/office/officeart/2016/7/layout/BasicLinearProcessNumbered"/>
    <dgm:cxn modelId="{8CEBC24B-C6E3-44F1-913B-7F5AA3D7F9EA}" type="presParOf" srcId="{ABF1E1A4-C54D-47C6-B703-C311A9EDBAE0}" destId="{A805B4D2-7211-40FE-BF01-FD36391151AE}" srcOrd="2" destOrd="0" presId="urn:microsoft.com/office/officeart/2016/7/layout/BasicLinearProcessNumbered"/>
    <dgm:cxn modelId="{A8E5E356-9E17-43A9-89B8-3AEF986B2E7C}" type="presParOf" srcId="{A805B4D2-7211-40FE-BF01-FD36391151AE}" destId="{0CBE9E90-A137-44AD-AA9C-3903F87C7D91}" srcOrd="0" destOrd="0" presId="urn:microsoft.com/office/officeart/2016/7/layout/BasicLinearProcessNumbered"/>
    <dgm:cxn modelId="{7F2EF649-DDD3-472B-BA4B-A1AD253B4B16}" type="presParOf" srcId="{A805B4D2-7211-40FE-BF01-FD36391151AE}" destId="{92D1755E-7180-4348-8295-8BB33F13C50E}" srcOrd="1" destOrd="0" presId="urn:microsoft.com/office/officeart/2016/7/layout/BasicLinearProcessNumbered"/>
    <dgm:cxn modelId="{50688CBE-67DF-41D5-97D0-40EB5577B370}" type="presParOf" srcId="{A805B4D2-7211-40FE-BF01-FD36391151AE}" destId="{EF3F6129-3FFD-4569-A782-A6DD08CD7987}" srcOrd="2" destOrd="0" presId="urn:microsoft.com/office/officeart/2016/7/layout/BasicLinearProcessNumbered"/>
    <dgm:cxn modelId="{66BDD7C4-2FEF-40E2-8363-BF038F82CAFF}" type="presParOf" srcId="{A805B4D2-7211-40FE-BF01-FD36391151AE}" destId="{55665FED-718B-4851-A4DE-B155F33DD0D0}" srcOrd="3" destOrd="0" presId="urn:microsoft.com/office/officeart/2016/7/layout/BasicLinearProcessNumbered"/>
    <dgm:cxn modelId="{AEFFFA08-32DB-458C-9EE6-A4C9D72CB207}" type="presParOf" srcId="{ABF1E1A4-C54D-47C6-B703-C311A9EDBAE0}" destId="{F88217D8-DFEA-441D-AB72-C6A67E20C7D5}" srcOrd="3" destOrd="0" presId="urn:microsoft.com/office/officeart/2016/7/layout/BasicLinearProcessNumbered"/>
    <dgm:cxn modelId="{5DC76D3E-5805-4771-9913-6D0C495C7185}" type="presParOf" srcId="{ABF1E1A4-C54D-47C6-B703-C311A9EDBAE0}" destId="{9338B1A2-D22A-4CE9-A7EA-D9452B7B7791}" srcOrd="4" destOrd="0" presId="urn:microsoft.com/office/officeart/2016/7/layout/BasicLinearProcessNumbered"/>
    <dgm:cxn modelId="{267DADF9-29AC-4B00-AC4C-00CE83C3A380}" type="presParOf" srcId="{9338B1A2-D22A-4CE9-A7EA-D9452B7B7791}" destId="{3C7C68D6-94D7-41D9-AE45-AF5EFABD81A6}" srcOrd="0" destOrd="0" presId="urn:microsoft.com/office/officeart/2016/7/layout/BasicLinearProcessNumbered"/>
    <dgm:cxn modelId="{24F56FEE-90A3-4144-9077-0A725139428B}" type="presParOf" srcId="{9338B1A2-D22A-4CE9-A7EA-D9452B7B7791}" destId="{BD3F38E6-2F1A-43C6-B648-82BB7778DEAE}" srcOrd="1" destOrd="0" presId="urn:microsoft.com/office/officeart/2016/7/layout/BasicLinearProcessNumbered"/>
    <dgm:cxn modelId="{6241CFE7-648F-4B2A-B00F-D0C1B7830D72}" type="presParOf" srcId="{9338B1A2-D22A-4CE9-A7EA-D9452B7B7791}" destId="{6830E925-2E11-4615-8845-A0B4BDB16B15}" srcOrd="2" destOrd="0" presId="urn:microsoft.com/office/officeart/2016/7/layout/BasicLinearProcessNumbered"/>
    <dgm:cxn modelId="{25AEC1D2-CBAA-49C0-A209-E6FD4E8ECEBA}" type="presParOf" srcId="{9338B1A2-D22A-4CE9-A7EA-D9452B7B7791}" destId="{D8466E27-5E0F-413B-8ADE-17EF3F16D333}" srcOrd="3" destOrd="0" presId="urn:microsoft.com/office/officeart/2016/7/layout/BasicLinearProcessNumbered"/>
    <dgm:cxn modelId="{1CA21944-5533-4A91-8812-99CB3D505CD8}" type="presParOf" srcId="{ABF1E1A4-C54D-47C6-B703-C311A9EDBAE0}" destId="{6135841A-4908-410E-AD4E-AF20D8EFA79F}" srcOrd="5" destOrd="0" presId="urn:microsoft.com/office/officeart/2016/7/layout/BasicLinearProcessNumbered"/>
    <dgm:cxn modelId="{5D861303-76B9-478D-A623-534F23A39592}" type="presParOf" srcId="{ABF1E1A4-C54D-47C6-B703-C311A9EDBAE0}" destId="{CBD70D7F-0062-411F-8356-0673808E825F}" srcOrd="6" destOrd="0" presId="urn:microsoft.com/office/officeart/2016/7/layout/BasicLinearProcessNumbered"/>
    <dgm:cxn modelId="{F852E212-6C4B-479A-A9C3-BDBD5F670452}" type="presParOf" srcId="{CBD70D7F-0062-411F-8356-0673808E825F}" destId="{A4978D89-8F75-4149-9B68-257D1C7D5992}" srcOrd="0" destOrd="0" presId="urn:microsoft.com/office/officeart/2016/7/layout/BasicLinearProcessNumbered"/>
    <dgm:cxn modelId="{77514421-066C-4005-8D7D-C3958D440FC9}" type="presParOf" srcId="{CBD70D7F-0062-411F-8356-0673808E825F}" destId="{AEF62BDE-43CB-4CBD-B5E4-B36A27B8D6F8}" srcOrd="1" destOrd="0" presId="urn:microsoft.com/office/officeart/2016/7/layout/BasicLinearProcessNumbered"/>
    <dgm:cxn modelId="{19C94870-D588-4886-BC67-E48E1130D33A}" type="presParOf" srcId="{CBD70D7F-0062-411F-8356-0673808E825F}" destId="{FAC3D4FA-B606-432F-969D-BF142E906F1A}" srcOrd="2" destOrd="0" presId="urn:microsoft.com/office/officeart/2016/7/layout/BasicLinearProcessNumbered"/>
    <dgm:cxn modelId="{AC9D607B-B248-46FC-93EE-8E33657092F5}" type="presParOf" srcId="{CBD70D7F-0062-411F-8356-0673808E825F}" destId="{287EB185-23B4-44B5-AE6E-9C11FAC20D7E}"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5AC0A6-764A-44EA-BD55-C36495B0033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7243546-2FE0-4060-A291-1BAC8418FA04}">
      <dgm:prSet/>
      <dgm:spPr/>
      <dgm:t>
        <a:bodyPr/>
        <a:lstStyle/>
        <a:p>
          <a:r>
            <a:rPr lang="nb-NO"/>
            <a:t>Vi har god erfaring med å legge til rett for begge målformene i blandede klasser</a:t>
          </a:r>
          <a:endParaRPr lang="en-US"/>
        </a:p>
      </dgm:t>
    </dgm:pt>
    <dgm:pt modelId="{C281EE1E-2861-4AFE-B0D9-3FC441BA8E06}" type="parTrans" cxnId="{07C2EBBA-AD99-403F-86C0-9537D83CE476}">
      <dgm:prSet/>
      <dgm:spPr/>
      <dgm:t>
        <a:bodyPr/>
        <a:lstStyle/>
        <a:p>
          <a:endParaRPr lang="en-US"/>
        </a:p>
      </dgm:t>
    </dgm:pt>
    <dgm:pt modelId="{E7B6827D-7911-4048-8770-292054B946C9}" type="sibTrans" cxnId="{07C2EBBA-AD99-403F-86C0-9537D83CE476}">
      <dgm:prSet/>
      <dgm:spPr/>
      <dgm:t>
        <a:bodyPr/>
        <a:lstStyle/>
        <a:p>
          <a:endParaRPr lang="en-US"/>
        </a:p>
      </dgm:t>
    </dgm:pt>
    <dgm:pt modelId="{AFA42501-01A0-4273-A917-7BF0E9750E1E}">
      <dgm:prSet/>
      <dgm:spPr/>
      <dgm:t>
        <a:bodyPr/>
        <a:lstStyle/>
        <a:p>
          <a:r>
            <a:rPr lang="nb-NO"/>
            <a:t>Elevene får alt skriftlig materiell på den målformen de ønsker, dvs de som vil ha bokmål lesebøker får det, og det samme for nynorsk. Dette gjelder i alle fag. </a:t>
          </a:r>
          <a:endParaRPr lang="en-US"/>
        </a:p>
      </dgm:t>
    </dgm:pt>
    <dgm:pt modelId="{B444ED33-85CC-4B4F-88A2-CA20FA0C322D}" type="parTrans" cxnId="{0650712E-EA2C-413F-BE77-DDA8ED0AEA9E}">
      <dgm:prSet/>
      <dgm:spPr/>
      <dgm:t>
        <a:bodyPr/>
        <a:lstStyle/>
        <a:p>
          <a:endParaRPr lang="en-US"/>
        </a:p>
      </dgm:t>
    </dgm:pt>
    <dgm:pt modelId="{04849C56-22DC-4FF7-A399-B4FA7D7F9FD9}" type="sibTrans" cxnId="{0650712E-EA2C-413F-BE77-DDA8ED0AEA9E}">
      <dgm:prSet/>
      <dgm:spPr/>
      <dgm:t>
        <a:bodyPr/>
        <a:lstStyle/>
        <a:p>
          <a:endParaRPr lang="en-US"/>
        </a:p>
      </dgm:t>
    </dgm:pt>
    <dgm:pt modelId="{8A8176B7-2834-466B-9B04-1AA70F678B76}">
      <dgm:prSet/>
      <dgm:spPr/>
      <dgm:t>
        <a:bodyPr/>
        <a:lstStyle/>
        <a:p>
          <a:r>
            <a:rPr lang="nb-NO"/>
            <a:t>De ansatte veksler mellom å skrive nynorsk og bokmål på tavlen</a:t>
          </a:r>
          <a:endParaRPr lang="en-US"/>
        </a:p>
      </dgm:t>
    </dgm:pt>
    <dgm:pt modelId="{43942EF1-0F29-4002-9E91-8FF8C99038D8}" type="parTrans" cxnId="{16114ACE-BA2D-4B67-BBEF-C092239CF7E9}">
      <dgm:prSet/>
      <dgm:spPr/>
      <dgm:t>
        <a:bodyPr/>
        <a:lstStyle/>
        <a:p>
          <a:endParaRPr lang="en-US"/>
        </a:p>
      </dgm:t>
    </dgm:pt>
    <dgm:pt modelId="{AC603A40-3C99-4340-9509-7550C75DE6A7}" type="sibTrans" cxnId="{16114ACE-BA2D-4B67-BBEF-C092239CF7E9}">
      <dgm:prSet/>
      <dgm:spPr/>
      <dgm:t>
        <a:bodyPr/>
        <a:lstStyle/>
        <a:p>
          <a:endParaRPr lang="en-US"/>
        </a:p>
      </dgm:t>
    </dgm:pt>
    <dgm:pt modelId="{5924237C-3D5C-4676-8C35-0BACB4B0725A}">
      <dgm:prSet/>
      <dgm:spPr/>
      <dgm:t>
        <a:bodyPr/>
        <a:lstStyle/>
        <a:p>
          <a:r>
            <a:rPr lang="nb-NO"/>
            <a:t>Lekseplaner på vekselvis på nynorsk/bokmål</a:t>
          </a:r>
          <a:endParaRPr lang="en-US"/>
        </a:p>
      </dgm:t>
    </dgm:pt>
    <dgm:pt modelId="{2E87FFC3-6D24-4EFF-9EB6-FC96D330B430}" type="parTrans" cxnId="{D888573C-22E1-43BE-AE68-70B2E8565E69}">
      <dgm:prSet/>
      <dgm:spPr/>
      <dgm:t>
        <a:bodyPr/>
        <a:lstStyle/>
        <a:p>
          <a:endParaRPr lang="en-US"/>
        </a:p>
      </dgm:t>
    </dgm:pt>
    <dgm:pt modelId="{538ACEE2-CB64-4119-973D-190FFE1A62AC}" type="sibTrans" cxnId="{D888573C-22E1-43BE-AE68-70B2E8565E69}">
      <dgm:prSet/>
      <dgm:spPr/>
      <dgm:t>
        <a:bodyPr/>
        <a:lstStyle/>
        <a:p>
          <a:endParaRPr lang="en-US"/>
        </a:p>
      </dgm:t>
    </dgm:pt>
    <dgm:pt modelId="{5E12331F-EEE6-4D32-BBC7-45940D771C7A}" type="pres">
      <dgm:prSet presAssocID="{8D5AC0A6-764A-44EA-BD55-C36495B0033C}" presName="linear" presStyleCnt="0">
        <dgm:presLayoutVars>
          <dgm:animLvl val="lvl"/>
          <dgm:resizeHandles val="exact"/>
        </dgm:presLayoutVars>
      </dgm:prSet>
      <dgm:spPr/>
    </dgm:pt>
    <dgm:pt modelId="{EB48D6F2-B512-4019-A16E-F866EC1D060F}" type="pres">
      <dgm:prSet presAssocID="{37243546-2FE0-4060-A291-1BAC8418FA04}" presName="parentText" presStyleLbl="node1" presStyleIdx="0" presStyleCnt="4">
        <dgm:presLayoutVars>
          <dgm:chMax val="0"/>
          <dgm:bulletEnabled val="1"/>
        </dgm:presLayoutVars>
      </dgm:prSet>
      <dgm:spPr/>
    </dgm:pt>
    <dgm:pt modelId="{33649D4B-0717-4B3C-8623-050F7AD92DF4}" type="pres">
      <dgm:prSet presAssocID="{E7B6827D-7911-4048-8770-292054B946C9}" presName="spacer" presStyleCnt="0"/>
      <dgm:spPr/>
    </dgm:pt>
    <dgm:pt modelId="{4B41AE04-8E95-480F-A025-0569009DF710}" type="pres">
      <dgm:prSet presAssocID="{AFA42501-01A0-4273-A917-7BF0E9750E1E}" presName="parentText" presStyleLbl="node1" presStyleIdx="1" presStyleCnt="4">
        <dgm:presLayoutVars>
          <dgm:chMax val="0"/>
          <dgm:bulletEnabled val="1"/>
        </dgm:presLayoutVars>
      </dgm:prSet>
      <dgm:spPr/>
    </dgm:pt>
    <dgm:pt modelId="{B949E052-D196-4522-B3E9-29E6A1C78023}" type="pres">
      <dgm:prSet presAssocID="{04849C56-22DC-4FF7-A399-B4FA7D7F9FD9}" presName="spacer" presStyleCnt="0"/>
      <dgm:spPr/>
    </dgm:pt>
    <dgm:pt modelId="{9B45EFBC-2B44-46F8-B730-33C95706EF4D}" type="pres">
      <dgm:prSet presAssocID="{8A8176B7-2834-466B-9B04-1AA70F678B76}" presName="parentText" presStyleLbl="node1" presStyleIdx="2" presStyleCnt="4">
        <dgm:presLayoutVars>
          <dgm:chMax val="0"/>
          <dgm:bulletEnabled val="1"/>
        </dgm:presLayoutVars>
      </dgm:prSet>
      <dgm:spPr/>
    </dgm:pt>
    <dgm:pt modelId="{3A78C336-2927-4D26-8BEC-15A63E98E05A}" type="pres">
      <dgm:prSet presAssocID="{AC603A40-3C99-4340-9509-7550C75DE6A7}" presName="spacer" presStyleCnt="0"/>
      <dgm:spPr/>
    </dgm:pt>
    <dgm:pt modelId="{1C0BE496-B3B2-4718-BF6F-DDB33F0C79B4}" type="pres">
      <dgm:prSet presAssocID="{5924237C-3D5C-4676-8C35-0BACB4B0725A}" presName="parentText" presStyleLbl="node1" presStyleIdx="3" presStyleCnt="4">
        <dgm:presLayoutVars>
          <dgm:chMax val="0"/>
          <dgm:bulletEnabled val="1"/>
        </dgm:presLayoutVars>
      </dgm:prSet>
      <dgm:spPr/>
    </dgm:pt>
  </dgm:ptLst>
  <dgm:cxnLst>
    <dgm:cxn modelId="{30663507-28AA-42C3-A054-EFAEB51D2BCF}" type="presOf" srcId="{8D5AC0A6-764A-44EA-BD55-C36495B0033C}" destId="{5E12331F-EEE6-4D32-BBC7-45940D771C7A}" srcOrd="0" destOrd="0" presId="urn:microsoft.com/office/officeart/2005/8/layout/vList2"/>
    <dgm:cxn modelId="{0650712E-EA2C-413F-BE77-DDA8ED0AEA9E}" srcId="{8D5AC0A6-764A-44EA-BD55-C36495B0033C}" destId="{AFA42501-01A0-4273-A917-7BF0E9750E1E}" srcOrd="1" destOrd="0" parTransId="{B444ED33-85CC-4B4F-88A2-CA20FA0C322D}" sibTransId="{04849C56-22DC-4FF7-A399-B4FA7D7F9FD9}"/>
    <dgm:cxn modelId="{D888573C-22E1-43BE-AE68-70B2E8565E69}" srcId="{8D5AC0A6-764A-44EA-BD55-C36495B0033C}" destId="{5924237C-3D5C-4676-8C35-0BACB4B0725A}" srcOrd="3" destOrd="0" parTransId="{2E87FFC3-6D24-4EFF-9EB6-FC96D330B430}" sibTransId="{538ACEE2-CB64-4119-973D-190FFE1A62AC}"/>
    <dgm:cxn modelId="{D14ABC49-A0AE-4320-8A46-444ADB8F044D}" type="presOf" srcId="{37243546-2FE0-4060-A291-1BAC8418FA04}" destId="{EB48D6F2-B512-4019-A16E-F866EC1D060F}" srcOrd="0" destOrd="0" presId="urn:microsoft.com/office/officeart/2005/8/layout/vList2"/>
    <dgm:cxn modelId="{8DFE4C55-4A0C-467F-9FEC-4A7062EB0DBF}" type="presOf" srcId="{AFA42501-01A0-4273-A917-7BF0E9750E1E}" destId="{4B41AE04-8E95-480F-A025-0569009DF710}" srcOrd="0" destOrd="0" presId="urn:microsoft.com/office/officeart/2005/8/layout/vList2"/>
    <dgm:cxn modelId="{33FF9178-2D5E-41C4-B9DC-081584306CFE}" type="presOf" srcId="{5924237C-3D5C-4676-8C35-0BACB4B0725A}" destId="{1C0BE496-B3B2-4718-BF6F-DDB33F0C79B4}" srcOrd="0" destOrd="0" presId="urn:microsoft.com/office/officeart/2005/8/layout/vList2"/>
    <dgm:cxn modelId="{524A57B2-43D9-4F59-B1E4-D7B164BC7227}" type="presOf" srcId="{8A8176B7-2834-466B-9B04-1AA70F678B76}" destId="{9B45EFBC-2B44-46F8-B730-33C95706EF4D}" srcOrd="0" destOrd="0" presId="urn:microsoft.com/office/officeart/2005/8/layout/vList2"/>
    <dgm:cxn modelId="{07C2EBBA-AD99-403F-86C0-9537D83CE476}" srcId="{8D5AC0A6-764A-44EA-BD55-C36495B0033C}" destId="{37243546-2FE0-4060-A291-1BAC8418FA04}" srcOrd="0" destOrd="0" parTransId="{C281EE1E-2861-4AFE-B0D9-3FC441BA8E06}" sibTransId="{E7B6827D-7911-4048-8770-292054B946C9}"/>
    <dgm:cxn modelId="{16114ACE-BA2D-4B67-BBEF-C092239CF7E9}" srcId="{8D5AC0A6-764A-44EA-BD55-C36495B0033C}" destId="{8A8176B7-2834-466B-9B04-1AA70F678B76}" srcOrd="2" destOrd="0" parTransId="{43942EF1-0F29-4002-9E91-8FF8C99038D8}" sibTransId="{AC603A40-3C99-4340-9509-7550C75DE6A7}"/>
    <dgm:cxn modelId="{735F0AB7-AD50-4AD8-9C85-081D3AEF4461}" type="presParOf" srcId="{5E12331F-EEE6-4D32-BBC7-45940D771C7A}" destId="{EB48D6F2-B512-4019-A16E-F866EC1D060F}" srcOrd="0" destOrd="0" presId="urn:microsoft.com/office/officeart/2005/8/layout/vList2"/>
    <dgm:cxn modelId="{C647E079-4340-4429-B988-CC8935C51257}" type="presParOf" srcId="{5E12331F-EEE6-4D32-BBC7-45940D771C7A}" destId="{33649D4B-0717-4B3C-8623-050F7AD92DF4}" srcOrd="1" destOrd="0" presId="urn:microsoft.com/office/officeart/2005/8/layout/vList2"/>
    <dgm:cxn modelId="{3C273F99-D7C5-4E27-8579-45ECA9C7928E}" type="presParOf" srcId="{5E12331F-EEE6-4D32-BBC7-45940D771C7A}" destId="{4B41AE04-8E95-480F-A025-0569009DF710}" srcOrd="2" destOrd="0" presId="urn:microsoft.com/office/officeart/2005/8/layout/vList2"/>
    <dgm:cxn modelId="{015CCE7A-64F2-4F3D-967C-D80F54A806B5}" type="presParOf" srcId="{5E12331F-EEE6-4D32-BBC7-45940D771C7A}" destId="{B949E052-D196-4522-B3E9-29E6A1C78023}" srcOrd="3" destOrd="0" presId="urn:microsoft.com/office/officeart/2005/8/layout/vList2"/>
    <dgm:cxn modelId="{62BF6C1D-1F1A-4B13-81E3-10AD408590A5}" type="presParOf" srcId="{5E12331F-EEE6-4D32-BBC7-45940D771C7A}" destId="{9B45EFBC-2B44-46F8-B730-33C95706EF4D}" srcOrd="4" destOrd="0" presId="urn:microsoft.com/office/officeart/2005/8/layout/vList2"/>
    <dgm:cxn modelId="{690EC6F1-1D80-4CCD-856D-8BB00D503455}" type="presParOf" srcId="{5E12331F-EEE6-4D32-BBC7-45940D771C7A}" destId="{3A78C336-2927-4D26-8BEC-15A63E98E05A}" srcOrd="5" destOrd="0" presId="urn:microsoft.com/office/officeart/2005/8/layout/vList2"/>
    <dgm:cxn modelId="{490D7364-92D1-49CF-A019-BF9BF96A3BE6}" type="presParOf" srcId="{5E12331F-EEE6-4D32-BBC7-45940D771C7A}" destId="{1C0BE496-B3B2-4718-BF6F-DDB33F0C79B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63091F-1F02-4D4C-B379-EF382B1FCCF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9ED825A-2E5F-4B31-BC46-C2E6FDC23A75}">
      <dgm:prSet/>
      <dgm:spPr/>
      <dgm:t>
        <a:bodyPr/>
        <a:lstStyle/>
        <a:p>
          <a:r>
            <a:rPr lang="nb-NO" dirty="0"/>
            <a:t>Vi legger gjerne til rette for begge målformene slik vi gjør i dag</a:t>
          </a:r>
          <a:endParaRPr lang="en-US" dirty="0"/>
        </a:p>
      </dgm:t>
    </dgm:pt>
    <dgm:pt modelId="{23BE1F62-7611-4017-A11F-904A1FC065A2}" type="parTrans" cxnId="{32D4D398-FA03-4AD4-ADCA-39DD20A267F0}">
      <dgm:prSet/>
      <dgm:spPr/>
      <dgm:t>
        <a:bodyPr/>
        <a:lstStyle/>
        <a:p>
          <a:endParaRPr lang="en-US"/>
        </a:p>
      </dgm:t>
    </dgm:pt>
    <dgm:pt modelId="{DE5107F8-71C9-446D-81D4-C440FCC5F4AB}" type="sibTrans" cxnId="{32D4D398-FA03-4AD4-ADCA-39DD20A267F0}">
      <dgm:prSet/>
      <dgm:spPr/>
      <dgm:t>
        <a:bodyPr/>
        <a:lstStyle/>
        <a:p>
          <a:endParaRPr lang="en-US"/>
        </a:p>
      </dgm:t>
    </dgm:pt>
    <dgm:pt modelId="{3176820E-79D2-4473-8D7B-5DFFA81652DE}">
      <dgm:prSet/>
      <dgm:spPr/>
      <dgm:t>
        <a:bodyPr/>
        <a:lstStyle/>
        <a:p>
          <a:r>
            <a:rPr lang="nb-NO" dirty="0"/>
            <a:t>Gode pedagogiske grunner for å blande klassene</a:t>
          </a:r>
          <a:endParaRPr lang="en-US" dirty="0"/>
        </a:p>
      </dgm:t>
    </dgm:pt>
    <dgm:pt modelId="{2DF16E0A-DB20-4870-88CB-7699C465281C}" type="parTrans" cxnId="{89947388-EBBF-4F2B-868E-863A403F8837}">
      <dgm:prSet/>
      <dgm:spPr/>
      <dgm:t>
        <a:bodyPr/>
        <a:lstStyle/>
        <a:p>
          <a:endParaRPr lang="en-US"/>
        </a:p>
      </dgm:t>
    </dgm:pt>
    <dgm:pt modelId="{B8EB334A-1385-4F6C-A24F-59AD0A841F3A}" type="sibTrans" cxnId="{89947388-EBBF-4F2B-868E-863A403F8837}">
      <dgm:prSet/>
      <dgm:spPr/>
      <dgm:t>
        <a:bodyPr/>
        <a:lstStyle/>
        <a:p>
          <a:endParaRPr lang="en-US"/>
        </a:p>
      </dgm:t>
    </dgm:pt>
    <dgm:pt modelId="{BCF052F2-6C93-4B2C-8B65-BA04557B6E9F}">
      <dgm:prSet/>
      <dgm:spPr/>
      <dgm:t>
        <a:bodyPr/>
        <a:lstStyle/>
        <a:p>
          <a:r>
            <a:rPr lang="nb-NO" dirty="0"/>
            <a:t>Gode sosiale grunner for å blande klassene</a:t>
          </a:r>
          <a:endParaRPr lang="en-US" dirty="0"/>
        </a:p>
      </dgm:t>
    </dgm:pt>
    <dgm:pt modelId="{9F959DB5-7322-4700-B3D2-3F75EE16A2A1}" type="parTrans" cxnId="{CE3BC4DB-D982-4361-A628-C324E9C49952}">
      <dgm:prSet/>
      <dgm:spPr/>
      <dgm:t>
        <a:bodyPr/>
        <a:lstStyle/>
        <a:p>
          <a:endParaRPr lang="en-US"/>
        </a:p>
      </dgm:t>
    </dgm:pt>
    <dgm:pt modelId="{9DFF3D00-61E3-4F1D-95F5-AD144FB37E56}" type="sibTrans" cxnId="{CE3BC4DB-D982-4361-A628-C324E9C49952}">
      <dgm:prSet/>
      <dgm:spPr/>
      <dgm:t>
        <a:bodyPr/>
        <a:lstStyle/>
        <a:p>
          <a:endParaRPr lang="en-US"/>
        </a:p>
      </dgm:t>
    </dgm:pt>
    <dgm:pt modelId="{8FF09FF4-9F19-49BA-9590-CE6704639612}">
      <dgm:prSet/>
      <dgm:spPr/>
      <dgm:t>
        <a:bodyPr/>
        <a:lstStyle/>
        <a:p>
          <a:r>
            <a:rPr lang="nb-NO" dirty="0"/>
            <a:t>Vi har god erfaring, gjennom mange år, med å gjøre dette</a:t>
          </a:r>
          <a:endParaRPr lang="en-US" dirty="0"/>
        </a:p>
      </dgm:t>
    </dgm:pt>
    <dgm:pt modelId="{FEE42BDD-D3C4-4590-AA38-1F791DE026B9}" type="parTrans" cxnId="{7E388D9F-EA98-465C-8AF2-6C92C5A30AF8}">
      <dgm:prSet/>
      <dgm:spPr/>
      <dgm:t>
        <a:bodyPr/>
        <a:lstStyle/>
        <a:p>
          <a:endParaRPr lang="en-US"/>
        </a:p>
      </dgm:t>
    </dgm:pt>
    <dgm:pt modelId="{C7247C0D-9CCB-4273-B156-0B8EDFE7ED63}" type="sibTrans" cxnId="{7E388D9F-EA98-465C-8AF2-6C92C5A30AF8}">
      <dgm:prSet/>
      <dgm:spPr/>
      <dgm:t>
        <a:bodyPr/>
        <a:lstStyle/>
        <a:p>
          <a:endParaRPr lang="en-US"/>
        </a:p>
      </dgm:t>
    </dgm:pt>
    <dgm:pt modelId="{5E6CD501-C04D-4B12-9480-E48E3740923D}">
      <dgm:prSet/>
      <dgm:spPr/>
      <dgm:t>
        <a:bodyPr/>
        <a:lstStyle/>
        <a:p>
          <a:r>
            <a:rPr lang="nb-NO"/>
            <a:t>Elevene får alle skriftlige bøker på den målformen de ønsker</a:t>
          </a:r>
          <a:endParaRPr lang="en-US"/>
        </a:p>
      </dgm:t>
    </dgm:pt>
    <dgm:pt modelId="{7E397F7D-8255-47DE-A8FC-44BD42940D47}" type="parTrans" cxnId="{7224A5A7-B163-4E00-B5BC-05036E11FA03}">
      <dgm:prSet/>
      <dgm:spPr/>
      <dgm:t>
        <a:bodyPr/>
        <a:lstStyle/>
        <a:p>
          <a:endParaRPr lang="en-US"/>
        </a:p>
      </dgm:t>
    </dgm:pt>
    <dgm:pt modelId="{B8BEACF6-4442-4258-BFFA-63FAA2A3C455}" type="sibTrans" cxnId="{7224A5A7-B163-4E00-B5BC-05036E11FA03}">
      <dgm:prSet/>
      <dgm:spPr/>
      <dgm:t>
        <a:bodyPr/>
        <a:lstStyle/>
        <a:p>
          <a:endParaRPr lang="en-US"/>
        </a:p>
      </dgm:t>
    </dgm:pt>
    <dgm:pt modelId="{FC859047-438B-4413-8641-3E1F9330124F}">
      <dgm:prSet/>
      <dgm:spPr/>
      <dgm:t>
        <a:bodyPr/>
        <a:lstStyle/>
        <a:p>
          <a:r>
            <a:rPr lang="nb-NO"/>
            <a:t>To kontaktlærere i hver klasse, en med nynorsk en med bokmål</a:t>
          </a:r>
          <a:endParaRPr lang="en-US"/>
        </a:p>
      </dgm:t>
    </dgm:pt>
    <dgm:pt modelId="{49B2D2D8-7300-4C8D-860E-2991D3C8F0D8}" type="parTrans" cxnId="{51E6F65E-3D6B-4C9B-A21C-9EAB05724BA5}">
      <dgm:prSet/>
      <dgm:spPr/>
      <dgm:t>
        <a:bodyPr/>
        <a:lstStyle/>
        <a:p>
          <a:endParaRPr lang="en-US"/>
        </a:p>
      </dgm:t>
    </dgm:pt>
    <dgm:pt modelId="{11D2B6B8-16B3-4B64-9C8F-43BAE02B4988}" type="sibTrans" cxnId="{51E6F65E-3D6B-4C9B-A21C-9EAB05724BA5}">
      <dgm:prSet/>
      <dgm:spPr/>
      <dgm:t>
        <a:bodyPr/>
        <a:lstStyle/>
        <a:p>
          <a:endParaRPr lang="en-US"/>
        </a:p>
      </dgm:t>
    </dgm:pt>
    <dgm:pt modelId="{FBA2BD96-7CC1-49F7-8536-0A5771A2FBAE}">
      <dgm:prSet/>
      <dgm:spPr/>
      <dgm:t>
        <a:bodyPr/>
        <a:lstStyle/>
        <a:p>
          <a:r>
            <a:rPr lang="nb-NO"/>
            <a:t>Foreldre kan dog gå sammen og kreve rene bokmål/nynorsk-klasser</a:t>
          </a:r>
          <a:endParaRPr lang="en-US"/>
        </a:p>
      </dgm:t>
    </dgm:pt>
    <dgm:pt modelId="{4BAA17FD-B96A-455C-B298-9F2B79893396}" type="parTrans" cxnId="{60F9541D-27BB-490C-BD9A-48E5B0C48E0B}">
      <dgm:prSet/>
      <dgm:spPr/>
      <dgm:t>
        <a:bodyPr/>
        <a:lstStyle/>
        <a:p>
          <a:endParaRPr lang="en-US"/>
        </a:p>
      </dgm:t>
    </dgm:pt>
    <dgm:pt modelId="{E5ED8808-9D2E-4D30-A42B-985C86AFD27B}" type="sibTrans" cxnId="{60F9541D-27BB-490C-BD9A-48E5B0C48E0B}">
      <dgm:prSet/>
      <dgm:spPr/>
      <dgm:t>
        <a:bodyPr/>
        <a:lstStyle/>
        <a:p>
          <a:endParaRPr lang="en-US"/>
        </a:p>
      </dgm:t>
    </dgm:pt>
    <dgm:pt modelId="{71AFB7A3-D60A-40D7-BF81-E50821E47A3A}">
      <dgm:prSet/>
      <dgm:spPr/>
      <dgm:t>
        <a:bodyPr/>
        <a:lstStyle/>
        <a:p>
          <a:r>
            <a:rPr lang="nb-NO" dirty="0"/>
            <a:t>Stavanger kommune jobber med hva dette vil bety fremover, kan være aktuelt med folkeavstemming ang. hovedmålet til skolen</a:t>
          </a:r>
          <a:endParaRPr lang="en-US" dirty="0"/>
        </a:p>
      </dgm:t>
    </dgm:pt>
    <dgm:pt modelId="{E343441E-2C45-4C3B-894E-F7EE55910B43}" type="parTrans" cxnId="{8B005EA2-C293-4035-BA76-D6DE00138EE1}">
      <dgm:prSet/>
      <dgm:spPr/>
      <dgm:t>
        <a:bodyPr/>
        <a:lstStyle/>
        <a:p>
          <a:endParaRPr lang="en-US"/>
        </a:p>
      </dgm:t>
    </dgm:pt>
    <dgm:pt modelId="{560EB663-B8A9-429E-B4A5-7E45837945FE}" type="sibTrans" cxnId="{8B005EA2-C293-4035-BA76-D6DE00138EE1}">
      <dgm:prSet/>
      <dgm:spPr/>
      <dgm:t>
        <a:bodyPr/>
        <a:lstStyle/>
        <a:p>
          <a:endParaRPr lang="en-US"/>
        </a:p>
      </dgm:t>
    </dgm:pt>
    <dgm:pt modelId="{8CD4D0D2-44E7-440C-9351-1C828E7958C6}">
      <dgm:prSet/>
      <dgm:spPr/>
      <dgm:t>
        <a:bodyPr/>
        <a:lstStyle/>
        <a:p>
          <a:r>
            <a:rPr lang="en-US" dirty="0" err="1"/>
            <a:t>Kommunen</a:t>
          </a:r>
          <a:r>
            <a:rPr lang="en-US" dirty="0"/>
            <a:t> er </a:t>
          </a:r>
          <a:r>
            <a:rPr lang="en-US" dirty="0" err="1"/>
            <a:t>i</a:t>
          </a:r>
          <a:r>
            <a:rPr lang="en-US" dirty="0"/>
            <a:t> dialog med </a:t>
          </a:r>
          <a:r>
            <a:rPr lang="en-US" dirty="0" err="1"/>
            <a:t>Statsforvalteren</a:t>
          </a:r>
          <a:r>
            <a:rPr lang="en-US" dirty="0"/>
            <a:t> om </a:t>
          </a:r>
          <a:r>
            <a:rPr lang="en-US" dirty="0" err="1"/>
            <a:t>praktisk</a:t>
          </a:r>
          <a:r>
            <a:rPr lang="en-US" dirty="0"/>
            <a:t> </a:t>
          </a:r>
          <a:r>
            <a:rPr lang="en-US" dirty="0" err="1"/>
            <a:t>betydning</a:t>
          </a:r>
          <a:r>
            <a:rPr lang="en-US" dirty="0"/>
            <a:t> av </a:t>
          </a:r>
          <a:r>
            <a:rPr lang="en-US" dirty="0" err="1"/>
            <a:t>loven</a:t>
          </a:r>
          <a:endParaRPr lang="en-US" dirty="0"/>
        </a:p>
      </dgm:t>
    </dgm:pt>
    <dgm:pt modelId="{39B9FB2F-667A-49CE-BB61-42E713A319EE}" type="parTrans" cxnId="{A75D30DD-CF36-4018-9830-EBEB510DECCE}">
      <dgm:prSet/>
      <dgm:spPr/>
    </dgm:pt>
    <dgm:pt modelId="{E86CB9B1-8410-47CC-A0C1-907012EEFA12}" type="sibTrans" cxnId="{A75D30DD-CF36-4018-9830-EBEB510DECCE}">
      <dgm:prSet/>
      <dgm:spPr/>
    </dgm:pt>
    <dgm:pt modelId="{AB511194-21C0-484A-8892-B963CF9117D3}" type="pres">
      <dgm:prSet presAssocID="{9563091F-1F02-4D4C-B379-EF382B1FCCF1}" presName="linear" presStyleCnt="0">
        <dgm:presLayoutVars>
          <dgm:animLvl val="lvl"/>
          <dgm:resizeHandles val="exact"/>
        </dgm:presLayoutVars>
      </dgm:prSet>
      <dgm:spPr/>
    </dgm:pt>
    <dgm:pt modelId="{5C6D4D4F-1399-498B-BC98-D724779BF99F}" type="pres">
      <dgm:prSet presAssocID="{99ED825A-2E5F-4B31-BC46-C2E6FDC23A75}" presName="parentText" presStyleLbl="node1" presStyleIdx="0" presStyleCnt="9">
        <dgm:presLayoutVars>
          <dgm:chMax val="0"/>
          <dgm:bulletEnabled val="1"/>
        </dgm:presLayoutVars>
      </dgm:prSet>
      <dgm:spPr/>
    </dgm:pt>
    <dgm:pt modelId="{0ADEBD4C-8D1F-4232-8F6C-2D6D2AA5AB5F}" type="pres">
      <dgm:prSet presAssocID="{DE5107F8-71C9-446D-81D4-C440FCC5F4AB}" presName="spacer" presStyleCnt="0"/>
      <dgm:spPr/>
    </dgm:pt>
    <dgm:pt modelId="{A3B702B2-F642-4BB5-AB08-7CEF9971A658}" type="pres">
      <dgm:prSet presAssocID="{3176820E-79D2-4473-8D7B-5DFFA81652DE}" presName="parentText" presStyleLbl="node1" presStyleIdx="1" presStyleCnt="9">
        <dgm:presLayoutVars>
          <dgm:chMax val="0"/>
          <dgm:bulletEnabled val="1"/>
        </dgm:presLayoutVars>
      </dgm:prSet>
      <dgm:spPr/>
    </dgm:pt>
    <dgm:pt modelId="{E254536D-8A5F-4A14-86B9-EEF3ACA6B7FF}" type="pres">
      <dgm:prSet presAssocID="{B8EB334A-1385-4F6C-A24F-59AD0A841F3A}" presName="spacer" presStyleCnt="0"/>
      <dgm:spPr/>
    </dgm:pt>
    <dgm:pt modelId="{7AE279A2-5384-46B7-ADA7-1B9DF057E8D3}" type="pres">
      <dgm:prSet presAssocID="{BCF052F2-6C93-4B2C-8B65-BA04557B6E9F}" presName="parentText" presStyleLbl="node1" presStyleIdx="2" presStyleCnt="9">
        <dgm:presLayoutVars>
          <dgm:chMax val="0"/>
          <dgm:bulletEnabled val="1"/>
        </dgm:presLayoutVars>
      </dgm:prSet>
      <dgm:spPr/>
    </dgm:pt>
    <dgm:pt modelId="{5A1A3ADF-BD86-4209-A938-3435D6009E4E}" type="pres">
      <dgm:prSet presAssocID="{9DFF3D00-61E3-4F1D-95F5-AD144FB37E56}" presName="spacer" presStyleCnt="0"/>
      <dgm:spPr/>
    </dgm:pt>
    <dgm:pt modelId="{B0145BFD-BA13-418F-9851-CA0364BE160B}" type="pres">
      <dgm:prSet presAssocID="{8FF09FF4-9F19-49BA-9590-CE6704639612}" presName="parentText" presStyleLbl="node1" presStyleIdx="3" presStyleCnt="9">
        <dgm:presLayoutVars>
          <dgm:chMax val="0"/>
          <dgm:bulletEnabled val="1"/>
        </dgm:presLayoutVars>
      </dgm:prSet>
      <dgm:spPr/>
    </dgm:pt>
    <dgm:pt modelId="{3CDEAA8D-9F82-465F-8232-6811817C4331}" type="pres">
      <dgm:prSet presAssocID="{C7247C0D-9CCB-4273-B156-0B8EDFE7ED63}" presName="spacer" presStyleCnt="0"/>
      <dgm:spPr/>
    </dgm:pt>
    <dgm:pt modelId="{B918F3C7-411D-49F6-9484-9AA28BFB2ADD}" type="pres">
      <dgm:prSet presAssocID="{5E6CD501-C04D-4B12-9480-E48E3740923D}" presName="parentText" presStyleLbl="node1" presStyleIdx="4" presStyleCnt="9">
        <dgm:presLayoutVars>
          <dgm:chMax val="0"/>
          <dgm:bulletEnabled val="1"/>
        </dgm:presLayoutVars>
      </dgm:prSet>
      <dgm:spPr/>
    </dgm:pt>
    <dgm:pt modelId="{91DB2735-6FA2-40FB-94D1-EF3220B4A106}" type="pres">
      <dgm:prSet presAssocID="{B8BEACF6-4442-4258-BFFA-63FAA2A3C455}" presName="spacer" presStyleCnt="0"/>
      <dgm:spPr/>
    </dgm:pt>
    <dgm:pt modelId="{57BF79F4-7701-46EE-8274-FCD586D0ABED}" type="pres">
      <dgm:prSet presAssocID="{FC859047-438B-4413-8641-3E1F9330124F}" presName="parentText" presStyleLbl="node1" presStyleIdx="5" presStyleCnt="9">
        <dgm:presLayoutVars>
          <dgm:chMax val="0"/>
          <dgm:bulletEnabled val="1"/>
        </dgm:presLayoutVars>
      </dgm:prSet>
      <dgm:spPr/>
    </dgm:pt>
    <dgm:pt modelId="{2FAD217A-BA1D-4B05-967D-B82C41EB909C}" type="pres">
      <dgm:prSet presAssocID="{11D2B6B8-16B3-4B64-9C8F-43BAE02B4988}" presName="spacer" presStyleCnt="0"/>
      <dgm:spPr/>
    </dgm:pt>
    <dgm:pt modelId="{169026AE-FF15-425D-87D4-6423AC124B1F}" type="pres">
      <dgm:prSet presAssocID="{FBA2BD96-7CC1-49F7-8536-0A5771A2FBAE}" presName="parentText" presStyleLbl="node1" presStyleIdx="6" presStyleCnt="9">
        <dgm:presLayoutVars>
          <dgm:chMax val="0"/>
          <dgm:bulletEnabled val="1"/>
        </dgm:presLayoutVars>
      </dgm:prSet>
      <dgm:spPr/>
    </dgm:pt>
    <dgm:pt modelId="{B93ED948-9905-4B82-B2C0-CED3082D7C02}" type="pres">
      <dgm:prSet presAssocID="{E5ED8808-9D2E-4D30-A42B-985C86AFD27B}" presName="spacer" presStyleCnt="0"/>
      <dgm:spPr/>
    </dgm:pt>
    <dgm:pt modelId="{021666CA-2B01-412C-897E-149B86288ACB}" type="pres">
      <dgm:prSet presAssocID="{71AFB7A3-D60A-40D7-BF81-E50821E47A3A}" presName="parentText" presStyleLbl="node1" presStyleIdx="7" presStyleCnt="9">
        <dgm:presLayoutVars>
          <dgm:chMax val="0"/>
          <dgm:bulletEnabled val="1"/>
        </dgm:presLayoutVars>
      </dgm:prSet>
      <dgm:spPr/>
    </dgm:pt>
    <dgm:pt modelId="{D74EF7B8-9D7C-46FE-A6ED-75391D589C54}" type="pres">
      <dgm:prSet presAssocID="{560EB663-B8A9-429E-B4A5-7E45837945FE}" presName="spacer" presStyleCnt="0"/>
      <dgm:spPr/>
    </dgm:pt>
    <dgm:pt modelId="{DDA82A73-92B9-4DBB-9DE1-8415ABCE2891}" type="pres">
      <dgm:prSet presAssocID="{8CD4D0D2-44E7-440C-9351-1C828E7958C6}" presName="parentText" presStyleLbl="node1" presStyleIdx="8" presStyleCnt="9">
        <dgm:presLayoutVars>
          <dgm:chMax val="0"/>
          <dgm:bulletEnabled val="1"/>
        </dgm:presLayoutVars>
      </dgm:prSet>
      <dgm:spPr/>
    </dgm:pt>
  </dgm:ptLst>
  <dgm:cxnLst>
    <dgm:cxn modelId="{48D11313-8D94-4D7E-BA7E-F7E0127754C2}" type="presOf" srcId="{BCF052F2-6C93-4B2C-8B65-BA04557B6E9F}" destId="{7AE279A2-5384-46B7-ADA7-1B9DF057E8D3}" srcOrd="0" destOrd="0" presId="urn:microsoft.com/office/officeart/2005/8/layout/vList2"/>
    <dgm:cxn modelId="{60F9541D-27BB-490C-BD9A-48E5B0C48E0B}" srcId="{9563091F-1F02-4D4C-B379-EF382B1FCCF1}" destId="{FBA2BD96-7CC1-49F7-8536-0A5771A2FBAE}" srcOrd="6" destOrd="0" parTransId="{4BAA17FD-B96A-455C-B298-9F2B79893396}" sibTransId="{E5ED8808-9D2E-4D30-A42B-985C86AFD27B}"/>
    <dgm:cxn modelId="{38E9F922-ADA8-4574-8E43-32FE2554A64F}" type="presOf" srcId="{99ED825A-2E5F-4B31-BC46-C2E6FDC23A75}" destId="{5C6D4D4F-1399-498B-BC98-D724779BF99F}" srcOrd="0" destOrd="0" presId="urn:microsoft.com/office/officeart/2005/8/layout/vList2"/>
    <dgm:cxn modelId="{51E6F65E-3D6B-4C9B-A21C-9EAB05724BA5}" srcId="{9563091F-1F02-4D4C-B379-EF382B1FCCF1}" destId="{FC859047-438B-4413-8641-3E1F9330124F}" srcOrd="5" destOrd="0" parTransId="{49B2D2D8-7300-4C8D-860E-2991D3C8F0D8}" sibTransId="{11D2B6B8-16B3-4B64-9C8F-43BAE02B4988}"/>
    <dgm:cxn modelId="{9E74B978-9074-49BD-95BA-5FB520F0FBB9}" type="presOf" srcId="{3176820E-79D2-4473-8D7B-5DFFA81652DE}" destId="{A3B702B2-F642-4BB5-AB08-7CEF9971A658}" srcOrd="0" destOrd="0" presId="urn:microsoft.com/office/officeart/2005/8/layout/vList2"/>
    <dgm:cxn modelId="{89947388-EBBF-4F2B-868E-863A403F8837}" srcId="{9563091F-1F02-4D4C-B379-EF382B1FCCF1}" destId="{3176820E-79D2-4473-8D7B-5DFFA81652DE}" srcOrd="1" destOrd="0" parTransId="{2DF16E0A-DB20-4870-88CB-7699C465281C}" sibTransId="{B8EB334A-1385-4F6C-A24F-59AD0A841F3A}"/>
    <dgm:cxn modelId="{1F0DB288-3C8E-40A6-93CE-0E1A28BC40D1}" type="presOf" srcId="{FBA2BD96-7CC1-49F7-8536-0A5771A2FBAE}" destId="{169026AE-FF15-425D-87D4-6423AC124B1F}" srcOrd="0" destOrd="0" presId="urn:microsoft.com/office/officeart/2005/8/layout/vList2"/>
    <dgm:cxn modelId="{32D4D398-FA03-4AD4-ADCA-39DD20A267F0}" srcId="{9563091F-1F02-4D4C-B379-EF382B1FCCF1}" destId="{99ED825A-2E5F-4B31-BC46-C2E6FDC23A75}" srcOrd="0" destOrd="0" parTransId="{23BE1F62-7611-4017-A11F-904A1FC065A2}" sibTransId="{DE5107F8-71C9-446D-81D4-C440FCC5F4AB}"/>
    <dgm:cxn modelId="{7E388D9F-EA98-465C-8AF2-6C92C5A30AF8}" srcId="{9563091F-1F02-4D4C-B379-EF382B1FCCF1}" destId="{8FF09FF4-9F19-49BA-9590-CE6704639612}" srcOrd="3" destOrd="0" parTransId="{FEE42BDD-D3C4-4590-AA38-1F791DE026B9}" sibTransId="{C7247C0D-9CCB-4273-B156-0B8EDFE7ED63}"/>
    <dgm:cxn modelId="{8B005EA2-C293-4035-BA76-D6DE00138EE1}" srcId="{9563091F-1F02-4D4C-B379-EF382B1FCCF1}" destId="{71AFB7A3-D60A-40D7-BF81-E50821E47A3A}" srcOrd="7" destOrd="0" parTransId="{E343441E-2C45-4C3B-894E-F7EE55910B43}" sibTransId="{560EB663-B8A9-429E-B4A5-7E45837945FE}"/>
    <dgm:cxn modelId="{7224A5A7-B163-4E00-B5BC-05036E11FA03}" srcId="{9563091F-1F02-4D4C-B379-EF382B1FCCF1}" destId="{5E6CD501-C04D-4B12-9480-E48E3740923D}" srcOrd="4" destOrd="0" parTransId="{7E397F7D-8255-47DE-A8FC-44BD42940D47}" sibTransId="{B8BEACF6-4442-4258-BFFA-63FAA2A3C455}"/>
    <dgm:cxn modelId="{BF5105B1-DA62-4EAC-948F-50AA3400D4F9}" type="presOf" srcId="{8CD4D0D2-44E7-440C-9351-1C828E7958C6}" destId="{DDA82A73-92B9-4DBB-9DE1-8415ABCE2891}" srcOrd="0" destOrd="0" presId="urn:microsoft.com/office/officeart/2005/8/layout/vList2"/>
    <dgm:cxn modelId="{2E449BBB-B6F8-49AB-A87F-37FFF106BA22}" type="presOf" srcId="{9563091F-1F02-4D4C-B379-EF382B1FCCF1}" destId="{AB511194-21C0-484A-8892-B963CF9117D3}" srcOrd="0" destOrd="0" presId="urn:microsoft.com/office/officeart/2005/8/layout/vList2"/>
    <dgm:cxn modelId="{940D3BDA-4A6A-49B7-8AD3-70F9A6D26CA5}" type="presOf" srcId="{8FF09FF4-9F19-49BA-9590-CE6704639612}" destId="{B0145BFD-BA13-418F-9851-CA0364BE160B}" srcOrd="0" destOrd="0" presId="urn:microsoft.com/office/officeart/2005/8/layout/vList2"/>
    <dgm:cxn modelId="{CE3BC4DB-D982-4361-A628-C324E9C49952}" srcId="{9563091F-1F02-4D4C-B379-EF382B1FCCF1}" destId="{BCF052F2-6C93-4B2C-8B65-BA04557B6E9F}" srcOrd="2" destOrd="0" parTransId="{9F959DB5-7322-4700-B3D2-3F75EE16A2A1}" sibTransId="{9DFF3D00-61E3-4F1D-95F5-AD144FB37E56}"/>
    <dgm:cxn modelId="{A75D30DD-CF36-4018-9830-EBEB510DECCE}" srcId="{9563091F-1F02-4D4C-B379-EF382B1FCCF1}" destId="{8CD4D0D2-44E7-440C-9351-1C828E7958C6}" srcOrd="8" destOrd="0" parTransId="{39B9FB2F-667A-49CE-BB61-42E713A319EE}" sibTransId="{E86CB9B1-8410-47CC-A0C1-907012EEFA12}"/>
    <dgm:cxn modelId="{457782ED-B05E-4A27-8368-3AADE9412631}" type="presOf" srcId="{5E6CD501-C04D-4B12-9480-E48E3740923D}" destId="{B918F3C7-411D-49F6-9484-9AA28BFB2ADD}" srcOrd="0" destOrd="0" presId="urn:microsoft.com/office/officeart/2005/8/layout/vList2"/>
    <dgm:cxn modelId="{8D401AF3-4EEA-4193-A8C1-F895A2F164D6}" type="presOf" srcId="{FC859047-438B-4413-8641-3E1F9330124F}" destId="{57BF79F4-7701-46EE-8274-FCD586D0ABED}" srcOrd="0" destOrd="0" presId="urn:microsoft.com/office/officeart/2005/8/layout/vList2"/>
    <dgm:cxn modelId="{D386FEFC-28A1-4E86-84BF-D8AA8D1F7B09}" type="presOf" srcId="{71AFB7A3-D60A-40D7-BF81-E50821E47A3A}" destId="{021666CA-2B01-412C-897E-149B86288ACB}" srcOrd="0" destOrd="0" presId="urn:microsoft.com/office/officeart/2005/8/layout/vList2"/>
    <dgm:cxn modelId="{A3AC3C2D-B401-4AE4-9D2D-EC1B0A1B98E7}" type="presParOf" srcId="{AB511194-21C0-484A-8892-B963CF9117D3}" destId="{5C6D4D4F-1399-498B-BC98-D724779BF99F}" srcOrd="0" destOrd="0" presId="urn:microsoft.com/office/officeart/2005/8/layout/vList2"/>
    <dgm:cxn modelId="{BAB30577-2C7C-490F-9DDA-E29EC6C46306}" type="presParOf" srcId="{AB511194-21C0-484A-8892-B963CF9117D3}" destId="{0ADEBD4C-8D1F-4232-8F6C-2D6D2AA5AB5F}" srcOrd="1" destOrd="0" presId="urn:microsoft.com/office/officeart/2005/8/layout/vList2"/>
    <dgm:cxn modelId="{24F04A0D-443E-4B6F-90EA-B6B7479F2CEE}" type="presParOf" srcId="{AB511194-21C0-484A-8892-B963CF9117D3}" destId="{A3B702B2-F642-4BB5-AB08-7CEF9971A658}" srcOrd="2" destOrd="0" presId="urn:microsoft.com/office/officeart/2005/8/layout/vList2"/>
    <dgm:cxn modelId="{59801C72-1E29-4A52-BD50-61E129A1AEA0}" type="presParOf" srcId="{AB511194-21C0-484A-8892-B963CF9117D3}" destId="{E254536D-8A5F-4A14-86B9-EEF3ACA6B7FF}" srcOrd="3" destOrd="0" presId="urn:microsoft.com/office/officeart/2005/8/layout/vList2"/>
    <dgm:cxn modelId="{79079C60-708B-484A-B478-1C627B1DCE79}" type="presParOf" srcId="{AB511194-21C0-484A-8892-B963CF9117D3}" destId="{7AE279A2-5384-46B7-ADA7-1B9DF057E8D3}" srcOrd="4" destOrd="0" presId="urn:microsoft.com/office/officeart/2005/8/layout/vList2"/>
    <dgm:cxn modelId="{126F2831-7C6F-491A-913E-3FF71E023498}" type="presParOf" srcId="{AB511194-21C0-484A-8892-B963CF9117D3}" destId="{5A1A3ADF-BD86-4209-A938-3435D6009E4E}" srcOrd="5" destOrd="0" presId="urn:microsoft.com/office/officeart/2005/8/layout/vList2"/>
    <dgm:cxn modelId="{37776371-E696-40E2-8510-E430D8139DB5}" type="presParOf" srcId="{AB511194-21C0-484A-8892-B963CF9117D3}" destId="{B0145BFD-BA13-418F-9851-CA0364BE160B}" srcOrd="6" destOrd="0" presId="urn:microsoft.com/office/officeart/2005/8/layout/vList2"/>
    <dgm:cxn modelId="{84988A57-A1D4-43E9-AB74-4B79493C2F5F}" type="presParOf" srcId="{AB511194-21C0-484A-8892-B963CF9117D3}" destId="{3CDEAA8D-9F82-465F-8232-6811817C4331}" srcOrd="7" destOrd="0" presId="urn:microsoft.com/office/officeart/2005/8/layout/vList2"/>
    <dgm:cxn modelId="{092AA281-B9E1-419F-A509-30B5A3B81372}" type="presParOf" srcId="{AB511194-21C0-484A-8892-B963CF9117D3}" destId="{B918F3C7-411D-49F6-9484-9AA28BFB2ADD}" srcOrd="8" destOrd="0" presId="urn:microsoft.com/office/officeart/2005/8/layout/vList2"/>
    <dgm:cxn modelId="{4CF7C945-E9DF-4363-AA44-97601EB965DB}" type="presParOf" srcId="{AB511194-21C0-484A-8892-B963CF9117D3}" destId="{91DB2735-6FA2-40FB-94D1-EF3220B4A106}" srcOrd="9" destOrd="0" presId="urn:microsoft.com/office/officeart/2005/8/layout/vList2"/>
    <dgm:cxn modelId="{53497AD5-59D5-41EB-A6CF-DE4789835A91}" type="presParOf" srcId="{AB511194-21C0-484A-8892-B963CF9117D3}" destId="{57BF79F4-7701-46EE-8274-FCD586D0ABED}" srcOrd="10" destOrd="0" presId="urn:microsoft.com/office/officeart/2005/8/layout/vList2"/>
    <dgm:cxn modelId="{58C37CD0-5650-4F57-AC53-2A0C659644D4}" type="presParOf" srcId="{AB511194-21C0-484A-8892-B963CF9117D3}" destId="{2FAD217A-BA1D-4B05-967D-B82C41EB909C}" srcOrd="11" destOrd="0" presId="urn:microsoft.com/office/officeart/2005/8/layout/vList2"/>
    <dgm:cxn modelId="{7C47625F-F296-4AA5-AE7B-75EA9E2DD890}" type="presParOf" srcId="{AB511194-21C0-484A-8892-B963CF9117D3}" destId="{169026AE-FF15-425D-87D4-6423AC124B1F}" srcOrd="12" destOrd="0" presId="urn:microsoft.com/office/officeart/2005/8/layout/vList2"/>
    <dgm:cxn modelId="{893395F9-4283-44BA-A66E-E204CFAAD39E}" type="presParOf" srcId="{AB511194-21C0-484A-8892-B963CF9117D3}" destId="{B93ED948-9905-4B82-B2C0-CED3082D7C02}" srcOrd="13" destOrd="0" presId="urn:microsoft.com/office/officeart/2005/8/layout/vList2"/>
    <dgm:cxn modelId="{704A631A-F2D0-43EC-8E22-9CC2839F8FA5}" type="presParOf" srcId="{AB511194-21C0-484A-8892-B963CF9117D3}" destId="{021666CA-2B01-412C-897E-149B86288ACB}" srcOrd="14" destOrd="0" presId="urn:microsoft.com/office/officeart/2005/8/layout/vList2"/>
    <dgm:cxn modelId="{ED179BC1-676B-4896-B8D8-2380363F6F0B}" type="presParOf" srcId="{AB511194-21C0-484A-8892-B963CF9117D3}" destId="{D74EF7B8-9D7C-46FE-A6ED-75391D589C54}" srcOrd="15" destOrd="0" presId="urn:microsoft.com/office/officeart/2005/8/layout/vList2"/>
    <dgm:cxn modelId="{537B8CF8-5DA6-4CC0-805A-A3F5064CC228}" type="presParOf" srcId="{AB511194-21C0-484A-8892-B963CF9117D3}" destId="{DDA82A73-92B9-4DBB-9DE1-8415ABCE2891}"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FDF143-FFA9-4600-9844-CD49A940C22F}"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13A389D-0D7A-42E5-AC5A-D97F10534A0F}">
      <dgm:prSet/>
      <dgm:spPr/>
      <dgm:t>
        <a:bodyPr/>
        <a:lstStyle/>
        <a:p>
          <a:r>
            <a:rPr lang="nb-NO"/>
            <a:t>Hovedregelen er at det er usikkert kvart år om skulane set igong med nivå 1 i språk på studiespesløp.</a:t>
          </a:r>
          <a:endParaRPr lang="en-US"/>
        </a:p>
      </dgm:t>
    </dgm:pt>
    <dgm:pt modelId="{B4E350C6-99C4-4BAA-A515-A34F5B3C6C2C}" type="parTrans" cxnId="{9E960585-DE4E-4146-9FE1-13AB48071B9F}">
      <dgm:prSet/>
      <dgm:spPr/>
      <dgm:t>
        <a:bodyPr/>
        <a:lstStyle/>
        <a:p>
          <a:endParaRPr lang="en-US"/>
        </a:p>
      </dgm:t>
    </dgm:pt>
    <dgm:pt modelId="{790290AA-18DD-49E1-BB8A-30B2BCC5FFD8}" type="sibTrans" cxnId="{9E960585-DE4E-4146-9FE1-13AB48071B9F}">
      <dgm:prSet/>
      <dgm:spPr/>
      <dgm:t>
        <a:bodyPr/>
        <a:lstStyle/>
        <a:p>
          <a:endParaRPr lang="en-US"/>
        </a:p>
      </dgm:t>
    </dgm:pt>
    <dgm:pt modelId="{2C6169E6-E4BA-44EF-A408-0557C8BF6172}">
      <dgm:prSet/>
      <dgm:spPr/>
      <dgm:t>
        <a:bodyPr/>
        <a:lstStyle/>
        <a:p>
          <a:r>
            <a:rPr lang="nb-NO" b="0" i="1"/>
            <a:t>Skolene tar forbehold om at fag settes i gang. Faget kan velges hvis det passer inn i timeplanen og hvis kombinasjonen av fag oppfyller kravene til vitnemål.</a:t>
          </a:r>
          <a:endParaRPr lang="en-US"/>
        </a:p>
      </dgm:t>
    </dgm:pt>
    <dgm:pt modelId="{0956A03C-BE8E-46E1-B8B9-B72930F613D2}" type="parTrans" cxnId="{4650F190-87DB-4840-A06B-55C1482943BA}">
      <dgm:prSet/>
      <dgm:spPr/>
      <dgm:t>
        <a:bodyPr/>
        <a:lstStyle/>
        <a:p>
          <a:endParaRPr lang="en-US"/>
        </a:p>
      </dgm:t>
    </dgm:pt>
    <dgm:pt modelId="{4C9926C2-96EB-4B3C-B359-9B5FDA364932}" type="sibTrans" cxnId="{4650F190-87DB-4840-A06B-55C1482943BA}">
      <dgm:prSet/>
      <dgm:spPr/>
      <dgm:t>
        <a:bodyPr/>
        <a:lstStyle/>
        <a:p>
          <a:endParaRPr lang="en-US"/>
        </a:p>
      </dgm:t>
    </dgm:pt>
    <dgm:pt modelId="{23567938-C1CA-49C8-ABB1-82BDC82C7A96}" type="pres">
      <dgm:prSet presAssocID="{C2FDF143-FFA9-4600-9844-CD49A940C22F}" presName="hierChild1" presStyleCnt="0">
        <dgm:presLayoutVars>
          <dgm:chPref val="1"/>
          <dgm:dir/>
          <dgm:animOne val="branch"/>
          <dgm:animLvl val="lvl"/>
          <dgm:resizeHandles/>
        </dgm:presLayoutVars>
      </dgm:prSet>
      <dgm:spPr/>
    </dgm:pt>
    <dgm:pt modelId="{5E3D4565-10A4-440D-8CCA-8B058493D38E}" type="pres">
      <dgm:prSet presAssocID="{613A389D-0D7A-42E5-AC5A-D97F10534A0F}" presName="hierRoot1" presStyleCnt="0"/>
      <dgm:spPr/>
    </dgm:pt>
    <dgm:pt modelId="{9F7CE624-A2B4-4269-ABC7-1D4B78D0B5EE}" type="pres">
      <dgm:prSet presAssocID="{613A389D-0D7A-42E5-AC5A-D97F10534A0F}" presName="composite" presStyleCnt="0"/>
      <dgm:spPr/>
    </dgm:pt>
    <dgm:pt modelId="{C91F62D5-02A4-4839-B625-AF79B5256070}" type="pres">
      <dgm:prSet presAssocID="{613A389D-0D7A-42E5-AC5A-D97F10534A0F}" presName="background" presStyleLbl="node0" presStyleIdx="0" presStyleCnt="2"/>
      <dgm:spPr/>
    </dgm:pt>
    <dgm:pt modelId="{B28C595C-1DD0-4EF0-8A26-0FCB0CAB7EE4}" type="pres">
      <dgm:prSet presAssocID="{613A389D-0D7A-42E5-AC5A-D97F10534A0F}" presName="text" presStyleLbl="fgAcc0" presStyleIdx="0" presStyleCnt="2">
        <dgm:presLayoutVars>
          <dgm:chPref val="3"/>
        </dgm:presLayoutVars>
      </dgm:prSet>
      <dgm:spPr/>
    </dgm:pt>
    <dgm:pt modelId="{DC97A24D-F21A-4700-8E2A-C4607D1D083B}" type="pres">
      <dgm:prSet presAssocID="{613A389D-0D7A-42E5-AC5A-D97F10534A0F}" presName="hierChild2" presStyleCnt="0"/>
      <dgm:spPr/>
    </dgm:pt>
    <dgm:pt modelId="{4F794773-A9C4-410E-ABB9-454B23EB6BFE}" type="pres">
      <dgm:prSet presAssocID="{2C6169E6-E4BA-44EF-A408-0557C8BF6172}" presName="hierRoot1" presStyleCnt="0"/>
      <dgm:spPr/>
    </dgm:pt>
    <dgm:pt modelId="{A6DBFEFA-57E3-4E9E-9E9D-FA1257671C62}" type="pres">
      <dgm:prSet presAssocID="{2C6169E6-E4BA-44EF-A408-0557C8BF6172}" presName="composite" presStyleCnt="0"/>
      <dgm:spPr/>
    </dgm:pt>
    <dgm:pt modelId="{2EDCD99E-CE35-444B-B71E-D2BD5DE32B26}" type="pres">
      <dgm:prSet presAssocID="{2C6169E6-E4BA-44EF-A408-0557C8BF6172}" presName="background" presStyleLbl="node0" presStyleIdx="1" presStyleCnt="2"/>
      <dgm:spPr/>
    </dgm:pt>
    <dgm:pt modelId="{82485F3C-7C58-40D6-969E-921DF0CD196C}" type="pres">
      <dgm:prSet presAssocID="{2C6169E6-E4BA-44EF-A408-0557C8BF6172}" presName="text" presStyleLbl="fgAcc0" presStyleIdx="1" presStyleCnt="2">
        <dgm:presLayoutVars>
          <dgm:chPref val="3"/>
        </dgm:presLayoutVars>
      </dgm:prSet>
      <dgm:spPr/>
    </dgm:pt>
    <dgm:pt modelId="{4D24397D-0376-4B8D-9DCD-2BC181A4CE7C}" type="pres">
      <dgm:prSet presAssocID="{2C6169E6-E4BA-44EF-A408-0557C8BF6172}" presName="hierChild2" presStyleCnt="0"/>
      <dgm:spPr/>
    </dgm:pt>
  </dgm:ptLst>
  <dgm:cxnLst>
    <dgm:cxn modelId="{B7E9FC04-D4EA-4E3B-95EC-BE9D100AE80F}" type="presOf" srcId="{2C6169E6-E4BA-44EF-A408-0557C8BF6172}" destId="{82485F3C-7C58-40D6-969E-921DF0CD196C}" srcOrd="0" destOrd="0" presId="urn:microsoft.com/office/officeart/2005/8/layout/hierarchy1"/>
    <dgm:cxn modelId="{9E960585-DE4E-4146-9FE1-13AB48071B9F}" srcId="{C2FDF143-FFA9-4600-9844-CD49A940C22F}" destId="{613A389D-0D7A-42E5-AC5A-D97F10534A0F}" srcOrd="0" destOrd="0" parTransId="{B4E350C6-99C4-4BAA-A515-A34F5B3C6C2C}" sibTransId="{790290AA-18DD-49E1-BB8A-30B2BCC5FFD8}"/>
    <dgm:cxn modelId="{4650F190-87DB-4840-A06B-55C1482943BA}" srcId="{C2FDF143-FFA9-4600-9844-CD49A940C22F}" destId="{2C6169E6-E4BA-44EF-A408-0557C8BF6172}" srcOrd="1" destOrd="0" parTransId="{0956A03C-BE8E-46E1-B8B9-B72930F613D2}" sibTransId="{4C9926C2-96EB-4B3C-B359-9B5FDA364932}"/>
    <dgm:cxn modelId="{FE428491-59B0-4801-8D0E-4D12E00D1E5E}" type="presOf" srcId="{613A389D-0D7A-42E5-AC5A-D97F10534A0F}" destId="{B28C595C-1DD0-4EF0-8A26-0FCB0CAB7EE4}" srcOrd="0" destOrd="0" presId="urn:microsoft.com/office/officeart/2005/8/layout/hierarchy1"/>
    <dgm:cxn modelId="{933149F5-C7DA-4A2D-A3E0-F6FC26ADF2A7}" type="presOf" srcId="{C2FDF143-FFA9-4600-9844-CD49A940C22F}" destId="{23567938-C1CA-49C8-ABB1-82BDC82C7A96}" srcOrd="0" destOrd="0" presId="urn:microsoft.com/office/officeart/2005/8/layout/hierarchy1"/>
    <dgm:cxn modelId="{FBEDB72A-C9FB-4002-85E1-288B968D5447}" type="presParOf" srcId="{23567938-C1CA-49C8-ABB1-82BDC82C7A96}" destId="{5E3D4565-10A4-440D-8CCA-8B058493D38E}" srcOrd="0" destOrd="0" presId="urn:microsoft.com/office/officeart/2005/8/layout/hierarchy1"/>
    <dgm:cxn modelId="{9B59EB8A-0E03-4033-8EC8-A171D7954F6B}" type="presParOf" srcId="{5E3D4565-10A4-440D-8CCA-8B058493D38E}" destId="{9F7CE624-A2B4-4269-ABC7-1D4B78D0B5EE}" srcOrd="0" destOrd="0" presId="urn:microsoft.com/office/officeart/2005/8/layout/hierarchy1"/>
    <dgm:cxn modelId="{F02E60A6-550A-4397-B9EE-30AF7884B6D3}" type="presParOf" srcId="{9F7CE624-A2B4-4269-ABC7-1D4B78D0B5EE}" destId="{C91F62D5-02A4-4839-B625-AF79B5256070}" srcOrd="0" destOrd="0" presId="urn:microsoft.com/office/officeart/2005/8/layout/hierarchy1"/>
    <dgm:cxn modelId="{8713158D-1BB1-40C3-AF9A-EA60DA60C01F}" type="presParOf" srcId="{9F7CE624-A2B4-4269-ABC7-1D4B78D0B5EE}" destId="{B28C595C-1DD0-4EF0-8A26-0FCB0CAB7EE4}" srcOrd="1" destOrd="0" presId="urn:microsoft.com/office/officeart/2005/8/layout/hierarchy1"/>
    <dgm:cxn modelId="{7B570A83-2316-4C9C-83AC-335F4A1FAC05}" type="presParOf" srcId="{5E3D4565-10A4-440D-8CCA-8B058493D38E}" destId="{DC97A24D-F21A-4700-8E2A-C4607D1D083B}" srcOrd="1" destOrd="0" presId="urn:microsoft.com/office/officeart/2005/8/layout/hierarchy1"/>
    <dgm:cxn modelId="{306B7550-50D7-42B6-A975-5F4833FA300A}" type="presParOf" srcId="{23567938-C1CA-49C8-ABB1-82BDC82C7A96}" destId="{4F794773-A9C4-410E-ABB9-454B23EB6BFE}" srcOrd="1" destOrd="0" presId="urn:microsoft.com/office/officeart/2005/8/layout/hierarchy1"/>
    <dgm:cxn modelId="{1B9F0E26-F94A-4DE1-9ADE-5648C0BD5A80}" type="presParOf" srcId="{4F794773-A9C4-410E-ABB9-454B23EB6BFE}" destId="{A6DBFEFA-57E3-4E9E-9E9D-FA1257671C62}" srcOrd="0" destOrd="0" presId="urn:microsoft.com/office/officeart/2005/8/layout/hierarchy1"/>
    <dgm:cxn modelId="{9DB55741-9196-4AE7-B99D-FA5C0419A640}" type="presParOf" srcId="{A6DBFEFA-57E3-4E9E-9E9D-FA1257671C62}" destId="{2EDCD99E-CE35-444B-B71E-D2BD5DE32B26}" srcOrd="0" destOrd="0" presId="urn:microsoft.com/office/officeart/2005/8/layout/hierarchy1"/>
    <dgm:cxn modelId="{2CCDF917-18BA-4984-8AB3-8832B292560F}" type="presParOf" srcId="{A6DBFEFA-57E3-4E9E-9E9D-FA1257671C62}" destId="{82485F3C-7C58-40D6-969E-921DF0CD196C}" srcOrd="1" destOrd="0" presId="urn:microsoft.com/office/officeart/2005/8/layout/hierarchy1"/>
    <dgm:cxn modelId="{C81F8D87-8368-4F0B-B20F-8F96961D429A}" type="presParOf" srcId="{4F794773-A9C4-410E-ABB9-454B23EB6BFE}" destId="{4D24397D-0376-4B8D-9DCD-2BC181A4CE7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DC15F-0C0B-4722-B0B2-4703BCAAD788}">
      <dsp:nvSpPr>
        <dsp:cNvPr id="0" name=""/>
        <dsp:cNvSpPr/>
      </dsp:nvSpPr>
      <dsp:spPr>
        <a:xfrm>
          <a:off x="0" y="0"/>
          <a:ext cx="387224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37A1553-6785-42AA-9C72-1E8B4DAB5F28}">
      <dsp:nvSpPr>
        <dsp:cNvPr id="0" name=""/>
        <dsp:cNvSpPr/>
      </dsp:nvSpPr>
      <dsp:spPr>
        <a:xfrm>
          <a:off x="0" y="0"/>
          <a:ext cx="3872243" cy="923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b-NO" sz="2000" kern="1200"/>
            <a:t>Informasjon om skolen   </a:t>
          </a:r>
          <a:endParaRPr lang="en-US" sz="2000" kern="1200"/>
        </a:p>
      </dsp:txBody>
      <dsp:txXfrm>
        <a:off x="0" y="0"/>
        <a:ext cx="3872243" cy="923544"/>
      </dsp:txXfrm>
    </dsp:sp>
    <dsp:sp modelId="{B8D98C8F-8201-4FBD-BE16-92C6BF75BEE2}">
      <dsp:nvSpPr>
        <dsp:cNvPr id="0" name=""/>
        <dsp:cNvSpPr/>
      </dsp:nvSpPr>
      <dsp:spPr>
        <a:xfrm>
          <a:off x="0" y="923543"/>
          <a:ext cx="387224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B40B7FD-FB2E-4981-B8EB-C226EDAB610A}">
      <dsp:nvSpPr>
        <dsp:cNvPr id="0" name=""/>
        <dsp:cNvSpPr/>
      </dsp:nvSpPr>
      <dsp:spPr>
        <a:xfrm>
          <a:off x="0" y="923544"/>
          <a:ext cx="3872243" cy="923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b-NO" sz="2000" kern="1200" dirty="0"/>
            <a:t>Hvordan er det å være elev ved ungdomsskolen?   </a:t>
          </a:r>
          <a:endParaRPr lang="en-US" sz="2000" kern="1200" dirty="0"/>
        </a:p>
      </dsp:txBody>
      <dsp:txXfrm>
        <a:off x="0" y="923544"/>
        <a:ext cx="3872243" cy="923544"/>
      </dsp:txXfrm>
    </dsp:sp>
    <dsp:sp modelId="{E088FD76-714A-4E99-938B-FA8F459EC76C}">
      <dsp:nvSpPr>
        <dsp:cNvPr id="0" name=""/>
        <dsp:cNvSpPr/>
      </dsp:nvSpPr>
      <dsp:spPr>
        <a:xfrm>
          <a:off x="0" y="1847087"/>
          <a:ext cx="387224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1EDD3A6-3357-4935-904F-3CB95FD73355}">
      <dsp:nvSpPr>
        <dsp:cNvPr id="0" name=""/>
        <dsp:cNvSpPr/>
      </dsp:nvSpPr>
      <dsp:spPr>
        <a:xfrm>
          <a:off x="0" y="1847088"/>
          <a:ext cx="3872243" cy="923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b-NO" sz="2000" kern="1200" dirty="0"/>
            <a:t>Orientering om språkfag/fordypningsfag og valgfag</a:t>
          </a:r>
          <a:endParaRPr lang="en-US" sz="2000" kern="1200" dirty="0"/>
        </a:p>
      </dsp:txBody>
      <dsp:txXfrm>
        <a:off x="0" y="1847088"/>
        <a:ext cx="3872243" cy="923544"/>
      </dsp:txXfrm>
    </dsp:sp>
    <dsp:sp modelId="{0B660437-F211-4DB3-A789-41826D4F7E74}">
      <dsp:nvSpPr>
        <dsp:cNvPr id="0" name=""/>
        <dsp:cNvSpPr/>
      </dsp:nvSpPr>
      <dsp:spPr>
        <a:xfrm>
          <a:off x="0" y="2770632"/>
          <a:ext cx="387224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95D4214-8054-4425-8D5C-D3EFCE0FE7A1}">
      <dsp:nvSpPr>
        <dsp:cNvPr id="0" name=""/>
        <dsp:cNvSpPr/>
      </dsp:nvSpPr>
      <dsp:spPr>
        <a:xfrm>
          <a:off x="0" y="2770632"/>
          <a:ext cx="3872243" cy="923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b-NO" sz="2000" kern="1200" dirty="0"/>
            <a:t>Nynorsk/bokmål    </a:t>
          </a:r>
          <a:endParaRPr lang="en-US" sz="2000" kern="1200" dirty="0"/>
        </a:p>
      </dsp:txBody>
      <dsp:txXfrm>
        <a:off x="0" y="2770632"/>
        <a:ext cx="3872243" cy="923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9EEED-343F-4DC2-85DD-2AF3607ABDBA}">
      <dsp:nvSpPr>
        <dsp:cNvPr id="0" name=""/>
        <dsp:cNvSpPr/>
      </dsp:nvSpPr>
      <dsp:spPr>
        <a:xfrm>
          <a:off x="0" y="171681"/>
          <a:ext cx="3872243" cy="79450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a:t>Informasjon om skolen   </a:t>
          </a:r>
          <a:endParaRPr lang="en-US" sz="2000" kern="1200"/>
        </a:p>
      </dsp:txBody>
      <dsp:txXfrm>
        <a:off x="38784" y="210465"/>
        <a:ext cx="3794675" cy="716935"/>
      </dsp:txXfrm>
    </dsp:sp>
    <dsp:sp modelId="{E3B271B0-3783-43AE-BA22-6219F7A6C06D}">
      <dsp:nvSpPr>
        <dsp:cNvPr id="0" name=""/>
        <dsp:cNvSpPr/>
      </dsp:nvSpPr>
      <dsp:spPr>
        <a:xfrm>
          <a:off x="0" y="1023784"/>
          <a:ext cx="3872243" cy="794503"/>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dirty="0"/>
            <a:t>Hvordan er det å være elev ved ungdomsskolen?   </a:t>
          </a:r>
          <a:endParaRPr lang="en-US" sz="2000" kern="1200" dirty="0"/>
        </a:p>
      </dsp:txBody>
      <dsp:txXfrm>
        <a:off x="38784" y="1062568"/>
        <a:ext cx="3794675" cy="716935"/>
      </dsp:txXfrm>
    </dsp:sp>
    <dsp:sp modelId="{EFB368EA-6F13-4C98-9626-AAEA4A14196D}">
      <dsp:nvSpPr>
        <dsp:cNvPr id="0" name=""/>
        <dsp:cNvSpPr/>
      </dsp:nvSpPr>
      <dsp:spPr>
        <a:xfrm>
          <a:off x="0" y="1875888"/>
          <a:ext cx="3872243" cy="794503"/>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dirty="0"/>
            <a:t>Orientering om språkfag/fordypningsfag og valgfag</a:t>
          </a:r>
          <a:endParaRPr lang="en-US" sz="2000" kern="1200" dirty="0"/>
        </a:p>
      </dsp:txBody>
      <dsp:txXfrm>
        <a:off x="38784" y="1914672"/>
        <a:ext cx="3794675" cy="716935"/>
      </dsp:txXfrm>
    </dsp:sp>
    <dsp:sp modelId="{A78FE2EA-CE2A-49C8-B4E8-8076ED5F5DF9}">
      <dsp:nvSpPr>
        <dsp:cNvPr id="0" name=""/>
        <dsp:cNvSpPr/>
      </dsp:nvSpPr>
      <dsp:spPr>
        <a:xfrm>
          <a:off x="0" y="2727991"/>
          <a:ext cx="3872243" cy="794503"/>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dirty="0"/>
            <a:t>Nynorsk/bokmål    </a:t>
          </a:r>
          <a:endParaRPr lang="en-US" sz="2000" kern="1200" dirty="0"/>
        </a:p>
      </dsp:txBody>
      <dsp:txXfrm>
        <a:off x="38784" y="2766775"/>
        <a:ext cx="3794675" cy="716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83581-1399-4553-AC1E-FE69F68C083C}">
      <dsp:nvSpPr>
        <dsp:cNvPr id="0" name=""/>
        <dsp:cNvSpPr/>
      </dsp:nvSpPr>
      <dsp:spPr>
        <a:xfrm>
          <a:off x="3201" y="318495"/>
          <a:ext cx="2539866" cy="355581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755650">
            <a:lnSpc>
              <a:spcPct val="90000"/>
            </a:lnSpc>
            <a:spcBef>
              <a:spcPct val="0"/>
            </a:spcBef>
            <a:spcAft>
              <a:spcPct val="35000"/>
            </a:spcAft>
            <a:buNone/>
          </a:pPr>
          <a:r>
            <a:rPr lang="nb-NO" sz="1700" kern="1200" dirty="0"/>
            <a:t>Rennesøy skule er registrert som en nynorsk-skole. Dette fordi Rennesøy kommune var en nynorsk-kommune</a:t>
          </a:r>
          <a:endParaRPr lang="en-US" sz="1700" kern="1200" dirty="0"/>
        </a:p>
      </dsp:txBody>
      <dsp:txXfrm>
        <a:off x="3201" y="1669704"/>
        <a:ext cx="2539866" cy="2133487"/>
      </dsp:txXfrm>
    </dsp:sp>
    <dsp:sp modelId="{DE0903F0-6934-408D-B0F6-474423163E15}">
      <dsp:nvSpPr>
        <dsp:cNvPr id="0" name=""/>
        <dsp:cNvSpPr/>
      </dsp:nvSpPr>
      <dsp:spPr>
        <a:xfrm>
          <a:off x="739762" y="674077"/>
          <a:ext cx="1066743" cy="106674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95983" y="830298"/>
        <a:ext cx="754301" cy="754301"/>
      </dsp:txXfrm>
    </dsp:sp>
    <dsp:sp modelId="{66530CB8-7745-4E85-85FC-83AC4620EBF4}">
      <dsp:nvSpPr>
        <dsp:cNvPr id="0" name=""/>
        <dsp:cNvSpPr/>
      </dsp:nvSpPr>
      <dsp:spPr>
        <a:xfrm>
          <a:off x="3201" y="3874237"/>
          <a:ext cx="2539866"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BE9E90-A137-44AD-AA9C-3903F87C7D91}">
      <dsp:nvSpPr>
        <dsp:cNvPr id="0" name=""/>
        <dsp:cNvSpPr/>
      </dsp:nvSpPr>
      <dsp:spPr>
        <a:xfrm>
          <a:off x="2797054" y="318495"/>
          <a:ext cx="2539866" cy="355581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755650">
            <a:lnSpc>
              <a:spcPct val="90000"/>
            </a:lnSpc>
            <a:spcBef>
              <a:spcPct val="0"/>
            </a:spcBef>
            <a:spcAft>
              <a:spcPct val="35000"/>
            </a:spcAft>
            <a:buNone/>
          </a:pPr>
          <a:r>
            <a:rPr lang="nb-NO" sz="1700" kern="1200"/>
            <a:t>Stavanger kommune er en språknøytral kommune</a:t>
          </a:r>
          <a:endParaRPr lang="en-US" sz="1700" kern="1200"/>
        </a:p>
      </dsp:txBody>
      <dsp:txXfrm>
        <a:off x="2797054" y="1669704"/>
        <a:ext cx="2539866" cy="2133487"/>
      </dsp:txXfrm>
    </dsp:sp>
    <dsp:sp modelId="{92D1755E-7180-4348-8295-8BB33F13C50E}">
      <dsp:nvSpPr>
        <dsp:cNvPr id="0" name=""/>
        <dsp:cNvSpPr/>
      </dsp:nvSpPr>
      <dsp:spPr>
        <a:xfrm>
          <a:off x="3533615" y="674077"/>
          <a:ext cx="1066743" cy="1066743"/>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689836" y="830298"/>
        <a:ext cx="754301" cy="754301"/>
      </dsp:txXfrm>
    </dsp:sp>
    <dsp:sp modelId="{EF3F6129-3FFD-4569-A782-A6DD08CD7987}">
      <dsp:nvSpPr>
        <dsp:cNvPr id="0" name=""/>
        <dsp:cNvSpPr/>
      </dsp:nvSpPr>
      <dsp:spPr>
        <a:xfrm>
          <a:off x="2797054" y="3874237"/>
          <a:ext cx="2539866"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C68D6-94D7-41D9-AE45-AF5EFABD81A6}">
      <dsp:nvSpPr>
        <dsp:cNvPr id="0" name=""/>
        <dsp:cNvSpPr/>
      </dsp:nvSpPr>
      <dsp:spPr>
        <a:xfrm>
          <a:off x="5590907" y="318495"/>
          <a:ext cx="2539866" cy="355581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755650">
            <a:lnSpc>
              <a:spcPct val="90000"/>
            </a:lnSpc>
            <a:spcBef>
              <a:spcPct val="0"/>
            </a:spcBef>
            <a:spcAft>
              <a:spcPct val="35000"/>
            </a:spcAft>
            <a:buNone/>
          </a:pPr>
          <a:r>
            <a:rPr lang="nb-NO" sz="1700" kern="1200"/>
            <a:t>Den store majoriteten av elevene på Rennesøy skule, langt tilbake i tid, har bokmål som hovedmål</a:t>
          </a:r>
          <a:endParaRPr lang="en-US" sz="1700" kern="1200"/>
        </a:p>
      </dsp:txBody>
      <dsp:txXfrm>
        <a:off x="5590907" y="1669704"/>
        <a:ext cx="2539866" cy="2133487"/>
      </dsp:txXfrm>
    </dsp:sp>
    <dsp:sp modelId="{BD3F38E6-2F1A-43C6-B648-82BB7778DEAE}">
      <dsp:nvSpPr>
        <dsp:cNvPr id="0" name=""/>
        <dsp:cNvSpPr/>
      </dsp:nvSpPr>
      <dsp:spPr>
        <a:xfrm>
          <a:off x="6327469" y="674077"/>
          <a:ext cx="1066743" cy="1066743"/>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483690" y="830298"/>
        <a:ext cx="754301" cy="754301"/>
      </dsp:txXfrm>
    </dsp:sp>
    <dsp:sp modelId="{6830E925-2E11-4615-8845-A0B4BDB16B15}">
      <dsp:nvSpPr>
        <dsp:cNvPr id="0" name=""/>
        <dsp:cNvSpPr/>
      </dsp:nvSpPr>
      <dsp:spPr>
        <a:xfrm>
          <a:off x="5590907" y="3874237"/>
          <a:ext cx="2539866"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978D89-8F75-4149-9B68-257D1C7D5992}">
      <dsp:nvSpPr>
        <dsp:cNvPr id="0" name=""/>
        <dsp:cNvSpPr/>
      </dsp:nvSpPr>
      <dsp:spPr>
        <a:xfrm>
          <a:off x="8384760" y="318495"/>
          <a:ext cx="2539866" cy="355581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755650">
            <a:lnSpc>
              <a:spcPct val="90000"/>
            </a:lnSpc>
            <a:spcBef>
              <a:spcPct val="0"/>
            </a:spcBef>
            <a:spcAft>
              <a:spcPct val="35000"/>
            </a:spcAft>
            <a:buNone/>
          </a:pPr>
          <a:r>
            <a:rPr lang="nb-NO" sz="1700" kern="1200"/>
            <a:t>For skoleåret 23-24 er fordelingen 210 med bokmål og 31 med nynorsk, dvs drøyt 13 prosent velger nynorsk</a:t>
          </a:r>
          <a:endParaRPr lang="en-US" sz="1700" kern="1200"/>
        </a:p>
      </dsp:txBody>
      <dsp:txXfrm>
        <a:off x="8384760" y="1669704"/>
        <a:ext cx="2539866" cy="2133487"/>
      </dsp:txXfrm>
    </dsp:sp>
    <dsp:sp modelId="{AEF62BDE-43CB-4CBD-B5E4-B36A27B8D6F8}">
      <dsp:nvSpPr>
        <dsp:cNvPr id="0" name=""/>
        <dsp:cNvSpPr/>
      </dsp:nvSpPr>
      <dsp:spPr>
        <a:xfrm>
          <a:off x="9121322" y="674077"/>
          <a:ext cx="1066743" cy="106674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277543" y="830298"/>
        <a:ext cx="754301" cy="754301"/>
      </dsp:txXfrm>
    </dsp:sp>
    <dsp:sp modelId="{FAC3D4FA-B606-432F-969D-BF142E906F1A}">
      <dsp:nvSpPr>
        <dsp:cNvPr id="0" name=""/>
        <dsp:cNvSpPr/>
      </dsp:nvSpPr>
      <dsp:spPr>
        <a:xfrm>
          <a:off x="8384760" y="3874237"/>
          <a:ext cx="2539866"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8D6F2-B512-4019-A16E-F866EC1D060F}">
      <dsp:nvSpPr>
        <dsp:cNvPr id="0" name=""/>
        <dsp:cNvSpPr/>
      </dsp:nvSpPr>
      <dsp:spPr>
        <a:xfrm>
          <a:off x="0" y="121415"/>
          <a:ext cx="7559504" cy="14544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b-NO" sz="2600" kern="1200"/>
            <a:t>Vi har god erfaring med å legge til rett for begge målformene i blandede klasser</a:t>
          </a:r>
          <a:endParaRPr lang="en-US" sz="2600" kern="1200"/>
        </a:p>
      </dsp:txBody>
      <dsp:txXfrm>
        <a:off x="71001" y="192416"/>
        <a:ext cx="7417502" cy="1312454"/>
      </dsp:txXfrm>
    </dsp:sp>
    <dsp:sp modelId="{4B41AE04-8E95-480F-A025-0569009DF710}">
      <dsp:nvSpPr>
        <dsp:cNvPr id="0" name=""/>
        <dsp:cNvSpPr/>
      </dsp:nvSpPr>
      <dsp:spPr>
        <a:xfrm>
          <a:off x="0" y="1650752"/>
          <a:ext cx="7559504" cy="1454456"/>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b-NO" sz="2600" kern="1200"/>
            <a:t>Elevene får alt skriftlig materiell på den målformen de ønsker, dvs de som vil ha bokmål lesebøker får det, og det samme for nynorsk. Dette gjelder i alle fag. </a:t>
          </a:r>
          <a:endParaRPr lang="en-US" sz="2600" kern="1200"/>
        </a:p>
      </dsp:txBody>
      <dsp:txXfrm>
        <a:off x="71001" y="1721753"/>
        <a:ext cx="7417502" cy="1312454"/>
      </dsp:txXfrm>
    </dsp:sp>
    <dsp:sp modelId="{9B45EFBC-2B44-46F8-B730-33C95706EF4D}">
      <dsp:nvSpPr>
        <dsp:cNvPr id="0" name=""/>
        <dsp:cNvSpPr/>
      </dsp:nvSpPr>
      <dsp:spPr>
        <a:xfrm>
          <a:off x="0" y="3180088"/>
          <a:ext cx="7559504" cy="1454456"/>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b-NO" sz="2600" kern="1200"/>
            <a:t>De ansatte veksler mellom å skrive nynorsk og bokmål på tavlen</a:t>
          </a:r>
          <a:endParaRPr lang="en-US" sz="2600" kern="1200"/>
        </a:p>
      </dsp:txBody>
      <dsp:txXfrm>
        <a:off x="71001" y="3251089"/>
        <a:ext cx="7417502" cy="1312454"/>
      </dsp:txXfrm>
    </dsp:sp>
    <dsp:sp modelId="{1C0BE496-B3B2-4718-BF6F-DDB33F0C79B4}">
      <dsp:nvSpPr>
        <dsp:cNvPr id="0" name=""/>
        <dsp:cNvSpPr/>
      </dsp:nvSpPr>
      <dsp:spPr>
        <a:xfrm>
          <a:off x="0" y="4709424"/>
          <a:ext cx="7559504" cy="145445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b-NO" sz="2600" kern="1200"/>
            <a:t>Lekseplaner på vekselvis på nynorsk/bokmål</a:t>
          </a:r>
          <a:endParaRPr lang="en-US" sz="2600" kern="1200"/>
        </a:p>
      </dsp:txBody>
      <dsp:txXfrm>
        <a:off x="71001" y="4780425"/>
        <a:ext cx="7417502" cy="13124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D4D4F-1399-498B-BC98-D724779BF99F}">
      <dsp:nvSpPr>
        <dsp:cNvPr id="0" name=""/>
        <dsp:cNvSpPr/>
      </dsp:nvSpPr>
      <dsp:spPr>
        <a:xfrm>
          <a:off x="0" y="98117"/>
          <a:ext cx="7559504" cy="63560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b-NO" sz="1600" kern="1200" dirty="0"/>
            <a:t>Vi legger gjerne til rette for begge målformene slik vi gjør i dag</a:t>
          </a:r>
          <a:endParaRPr lang="en-US" sz="1600" kern="1200" dirty="0"/>
        </a:p>
      </dsp:txBody>
      <dsp:txXfrm>
        <a:off x="31028" y="129145"/>
        <a:ext cx="7497448" cy="573546"/>
      </dsp:txXfrm>
    </dsp:sp>
    <dsp:sp modelId="{A3B702B2-F642-4BB5-AB08-7CEF9971A658}">
      <dsp:nvSpPr>
        <dsp:cNvPr id="0" name=""/>
        <dsp:cNvSpPr/>
      </dsp:nvSpPr>
      <dsp:spPr>
        <a:xfrm>
          <a:off x="0" y="779799"/>
          <a:ext cx="7559504" cy="635602"/>
        </a:xfrm>
        <a:prstGeom prst="round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b-NO" sz="1600" kern="1200" dirty="0"/>
            <a:t>Gode pedagogiske grunner for å blande klassene</a:t>
          </a:r>
          <a:endParaRPr lang="en-US" sz="1600" kern="1200" dirty="0"/>
        </a:p>
      </dsp:txBody>
      <dsp:txXfrm>
        <a:off x="31028" y="810827"/>
        <a:ext cx="7497448" cy="573546"/>
      </dsp:txXfrm>
    </dsp:sp>
    <dsp:sp modelId="{7AE279A2-5384-46B7-ADA7-1B9DF057E8D3}">
      <dsp:nvSpPr>
        <dsp:cNvPr id="0" name=""/>
        <dsp:cNvSpPr/>
      </dsp:nvSpPr>
      <dsp:spPr>
        <a:xfrm>
          <a:off x="0" y="1461482"/>
          <a:ext cx="7559504" cy="635602"/>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b-NO" sz="1600" kern="1200" dirty="0"/>
            <a:t>Gode sosiale grunner for å blande klassene</a:t>
          </a:r>
          <a:endParaRPr lang="en-US" sz="1600" kern="1200" dirty="0"/>
        </a:p>
      </dsp:txBody>
      <dsp:txXfrm>
        <a:off x="31028" y="1492510"/>
        <a:ext cx="7497448" cy="573546"/>
      </dsp:txXfrm>
    </dsp:sp>
    <dsp:sp modelId="{B0145BFD-BA13-418F-9851-CA0364BE160B}">
      <dsp:nvSpPr>
        <dsp:cNvPr id="0" name=""/>
        <dsp:cNvSpPr/>
      </dsp:nvSpPr>
      <dsp:spPr>
        <a:xfrm>
          <a:off x="0" y="2143164"/>
          <a:ext cx="7559504" cy="635602"/>
        </a:xfrm>
        <a:prstGeom prst="round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b-NO" sz="1600" kern="1200" dirty="0"/>
            <a:t>Vi har god erfaring, gjennom mange år, med å gjøre dette</a:t>
          </a:r>
          <a:endParaRPr lang="en-US" sz="1600" kern="1200" dirty="0"/>
        </a:p>
      </dsp:txBody>
      <dsp:txXfrm>
        <a:off x="31028" y="2174192"/>
        <a:ext cx="7497448" cy="573546"/>
      </dsp:txXfrm>
    </dsp:sp>
    <dsp:sp modelId="{B918F3C7-411D-49F6-9484-9AA28BFB2ADD}">
      <dsp:nvSpPr>
        <dsp:cNvPr id="0" name=""/>
        <dsp:cNvSpPr/>
      </dsp:nvSpPr>
      <dsp:spPr>
        <a:xfrm>
          <a:off x="0" y="2824847"/>
          <a:ext cx="7559504" cy="635602"/>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b-NO" sz="1600" kern="1200"/>
            <a:t>Elevene får alle skriftlige bøker på den målformen de ønsker</a:t>
          </a:r>
          <a:endParaRPr lang="en-US" sz="1600" kern="1200"/>
        </a:p>
      </dsp:txBody>
      <dsp:txXfrm>
        <a:off x="31028" y="2855875"/>
        <a:ext cx="7497448" cy="573546"/>
      </dsp:txXfrm>
    </dsp:sp>
    <dsp:sp modelId="{57BF79F4-7701-46EE-8274-FCD586D0ABED}">
      <dsp:nvSpPr>
        <dsp:cNvPr id="0" name=""/>
        <dsp:cNvSpPr/>
      </dsp:nvSpPr>
      <dsp:spPr>
        <a:xfrm>
          <a:off x="0" y="3506529"/>
          <a:ext cx="7559504" cy="635602"/>
        </a:xfrm>
        <a:prstGeom prst="round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b-NO" sz="1600" kern="1200"/>
            <a:t>To kontaktlærere i hver klasse, en med nynorsk en med bokmål</a:t>
          </a:r>
          <a:endParaRPr lang="en-US" sz="1600" kern="1200"/>
        </a:p>
      </dsp:txBody>
      <dsp:txXfrm>
        <a:off x="31028" y="3537557"/>
        <a:ext cx="7497448" cy="573546"/>
      </dsp:txXfrm>
    </dsp:sp>
    <dsp:sp modelId="{169026AE-FF15-425D-87D4-6423AC124B1F}">
      <dsp:nvSpPr>
        <dsp:cNvPr id="0" name=""/>
        <dsp:cNvSpPr/>
      </dsp:nvSpPr>
      <dsp:spPr>
        <a:xfrm>
          <a:off x="0" y="4188212"/>
          <a:ext cx="7559504" cy="635602"/>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b-NO" sz="1600" kern="1200"/>
            <a:t>Foreldre kan dog gå sammen og kreve rene bokmål/nynorsk-klasser</a:t>
          </a:r>
          <a:endParaRPr lang="en-US" sz="1600" kern="1200"/>
        </a:p>
      </dsp:txBody>
      <dsp:txXfrm>
        <a:off x="31028" y="4219240"/>
        <a:ext cx="7497448" cy="573546"/>
      </dsp:txXfrm>
    </dsp:sp>
    <dsp:sp modelId="{021666CA-2B01-412C-897E-149B86288ACB}">
      <dsp:nvSpPr>
        <dsp:cNvPr id="0" name=""/>
        <dsp:cNvSpPr/>
      </dsp:nvSpPr>
      <dsp:spPr>
        <a:xfrm>
          <a:off x="0" y="4869894"/>
          <a:ext cx="7559504" cy="635602"/>
        </a:xfrm>
        <a:prstGeom prst="round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b-NO" sz="1600" kern="1200" dirty="0"/>
            <a:t>Stavanger kommune jobber med hva dette vil bety fremover, kan være aktuelt med folkeavstemming ang. hovedmålet til skolen</a:t>
          </a:r>
          <a:endParaRPr lang="en-US" sz="1600" kern="1200" dirty="0"/>
        </a:p>
      </dsp:txBody>
      <dsp:txXfrm>
        <a:off x="31028" y="4900922"/>
        <a:ext cx="7497448" cy="573546"/>
      </dsp:txXfrm>
    </dsp:sp>
    <dsp:sp modelId="{DDA82A73-92B9-4DBB-9DE1-8415ABCE2891}">
      <dsp:nvSpPr>
        <dsp:cNvPr id="0" name=""/>
        <dsp:cNvSpPr/>
      </dsp:nvSpPr>
      <dsp:spPr>
        <a:xfrm>
          <a:off x="0" y="5551577"/>
          <a:ext cx="7559504" cy="63560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Kommunen</a:t>
          </a:r>
          <a:r>
            <a:rPr lang="en-US" sz="1600" kern="1200" dirty="0"/>
            <a:t> er </a:t>
          </a:r>
          <a:r>
            <a:rPr lang="en-US" sz="1600" kern="1200" dirty="0" err="1"/>
            <a:t>i</a:t>
          </a:r>
          <a:r>
            <a:rPr lang="en-US" sz="1600" kern="1200" dirty="0"/>
            <a:t> dialog med </a:t>
          </a:r>
          <a:r>
            <a:rPr lang="en-US" sz="1600" kern="1200" dirty="0" err="1"/>
            <a:t>Statsforvalteren</a:t>
          </a:r>
          <a:r>
            <a:rPr lang="en-US" sz="1600" kern="1200" dirty="0"/>
            <a:t> om </a:t>
          </a:r>
          <a:r>
            <a:rPr lang="en-US" sz="1600" kern="1200" dirty="0" err="1"/>
            <a:t>praktisk</a:t>
          </a:r>
          <a:r>
            <a:rPr lang="en-US" sz="1600" kern="1200" dirty="0"/>
            <a:t> </a:t>
          </a:r>
          <a:r>
            <a:rPr lang="en-US" sz="1600" kern="1200" dirty="0" err="1"/>
            <a:t>betydning</a:t>
          </a:r>
          <a:r>
            <a:rPr lang="en-US" sz="1600" kern="1200" dirty="0"/>
            <a:t> av </a:t>
          </a:r>
          <a:r>
            <a:rPr lang="en-US" sz="1600" kern="1200" dirty="0" err="1"/>
            <a:t>loven</a:t>
          </a:r>
          <a:endParaRPr lang="en-US" sz="1600" kern="1200" dirty="0"/>
        </a:p>
      </dsp:txBody>
      <dsp:txXfrm>
        <a:off x="31028" y="5582605"/>
        <a:ext cx="7497448" cy="5735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F62D5-02A4-4839-B625-AF79B5256070}">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8C595C-1DD0-4EF0-8A26-0FCB0CAB7EE4}">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b-NO" sz="2500" kern="1200"/>
            <a:t>Hovedregelen er at det er usikkert kvart år om skulane set igong med nivå 1 i språk på studiespesløp.</a:t>
          </a:r>
          <a:endParaRPr lang="en-US" sz="2500" kern="1200"/>
        </a:p>
      </dsp:txBody>
      <dsp:txXfrm>
        <a:off x="696297" y="538547"/>
        <a:ext cx="4171627" cy="2590157"/>
      </dsp:txXfrm>
    </dsp:sp>
    <dsp:sp modelId="{2EDCD99E-CE35-444B-B71E-D2BD5DE32B26}">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85F3C-7C58-40D6-969E-921DF0CD196C}">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b-NO" sz="2500" b="0" i="1" kern="1200"/>
            <a:t>Skolene tar forbehold om at fag settes i gang. Faget kan velges hvis det passer inn i timeplanen og hvis kombinasjonen av fag oppfyller kravene til vitnemål.</a:t>
          </a:r>
          <a:endParaRPr lang="en-US" sz="2500" kern="1200"/>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88CEF-2B50-496D-B396-556D7E62037F}" type="datetimeFigureOut">
              <a:rPr lang="nb-NO" smtClean="0"/>
              <a:t>05.04.2024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7222D-8C18-4AA8-88AB-4E8DAB48D364}" type="slidenum">
              <a:rPr lang="nb-NO" smtClean="0"/>
              <a:t>‹#›</a:t>
            </a:fld>
            <a:endParaRPr lang="nb-NO"/>
          </a:p>
        </p:txBody>
      </p:sp>
    </p:spTree>
    <p:extLst>
      <p:ext uri="{BB962C8B-B14F-4D97-AF65-F5344CB8AC3E}">
        <p14:creationId xmlns:p14="http://schemas.microsoft.com/office/powerpoint/2010/main" val="3805166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Mesteparten av det vi lager er vegetar.</a:t>
            </a:r>
          </a:p>
          <a:p>
            <a:r>
              <a:rPr lang="nb-NO" dirty="0"/>
              <a:t>Brødbuffet er med kjøtt.</a:t>
            </a:r>
          </a:p>
        </p:txBody>
      </p:sp>
      <p:sp>
        <p:nvSpPr>
          <p:cNvPr id="4" name="Plassholder for lysbildenummer 3"/>
          <p:cNvSpPr>
            <a:spLocks noGrp="1"/>
          </p:cNvSpPr>
          <p:nvPr>
            <p:ph type="sldNum" sz="quarter" idx="5"/>
          </p:nvPr>
        </p:nvSpPr>
        <p:spPr/>
        <p:txBody>
          <a:bodyPr/>
          <a:lstStyle/>
          <a:p>
            <a:fld id="{A3F3A6E1-B8EA-414B-93C8-837E9D1517C4}" type="slidenum">
              <a:rPr lang="nb-NO" smtClean="0"/>
              <a:t>32</a:t>
            </a:fld>
            <a:endParaRPr lang="nb-NO" dirty="0"/>
          </a:p>
        </p:txBody>
      </p:sp>
    </p:spTree>
    <p:extLst>
      <p:ext uri="{BB962C8B-B14F-4D97-AF65-F5344CB8AC3E}">
        <p14:creationId xmlns:p14="http://schemas.microsoft.com/office/powerpoint/2010/main" val="823685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8E5E13-8090-462E-BA2C-082BA0B7E8E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29B00DC4-75CD-4AD0-BF35-BF548E61C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695BA16-AEDC-4469-8B90-DF874B77C4E5}"/>
              </a:ext>
            </a:extLst>
          </p:cNvPr>
          <p:cNvSpPr>
            <a:spLocks noGrp="1"/>
          </p:cNvSpPr>
          <p:nvPr>
            <p:ph type="dt" sz="half" idx="10"/>
          </p:nvPr>
        </p:nvSpPr>
        <p:spPr/>
        <p:txBody>
          <a:bodyPr/>
          <a:lstStyle/>
          <a:p>
            <a:fld id="{1AE775B8-F009-441D-9271-B57C67A1DB87}" type="datetimeFigureOut">
              <a:rPr lang="nb-NO" smtClean="0"/>
              <a:t>05.04.2024</a:t>
            </a:fld>
            <a:endParaRPr lang="nb-NO"/>
          </a:p>
        </p:txBody>
      </p:sp>
      <p:sp>
        <p:nvSpPr>
          <p:cNvPr id="5" name="Plassholder for bunntekst 4">
            <a:extLst>
              <a:ext uri="{FF2B5EF4-FFF2-40B4-BE49-F238E27FC236}">
                <a16:creationId xmlns:a16="http://schemas.microsoft.com/office/drawing/2014/main" id="{B6F98D72-62A2-495C-855E-311A5736B2A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CBCBCE0-1D43-4979-BC90-6B3C73F45654}"/>
              </a:ext>
            </a:extLst>
          </p:cNvPr>
          <p:cNvSpPr>
            <a:spLocks noGrp="1"/>
          </p:cNvSpPr>
          <p:nvPr>
            <p:ph type="sldNum" sz="quarter" idx="12"/>
          </p:nvPr>
        </p:nvSpPr>
        <p:spPr/>
        <p:txBody>
          <a:bodyPr/>
          <a:lstStyle/>
          <a:p>
            <a:fld id="{4314451E-E730-4788-BC64-E86E9DC034C5}" type="slidenum">
              <a:rPr lang="nb-NO" smtClean="0"/>
              <a:t>‹#›</a:t>
            </a:fld>
            <a:endParaRPr lang="nb-NO"/>
          </a:p>
        </p:txBody>
      </p:sp>
    </p:spTree>
    <p:extLst>
      <p:ext uri="{BB962C8B-B14F-4D97-AF65-F5344CB8AC3E}">
        <p14:creationId xmlns:p14="http://schemas.microsoft.com/office/powerpoint/2010/main" val="3729445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118EAF-367B-4A99-8999-C78B09868CCB}"/>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33CBA70-A1BC-41BF-B257-B3BEBF01ABE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666897F-EF5E-41F4-AA7D-02D9EEFCC779}"/>
              </a:ext>
            </a:extLst>
          </p:cNvPr>
          <p:cNvSpPr>
            <a:spLocks noGrp="1"/>
          </p:cNvSpPr>
          <p:nvPr>
            <p:ph type="dt" sz="half" idx="10"/>
          </p:nvPr>
        </p:nvSpPr>
        <p:spPr/>
        <p:txBody>
          <a:bodyPr/>
          <a:lstStyle/>
          <a:p>
            <a:fld id="{1AE775B8-F009-441D-9271-B57C67A1DB87}" type="datetimeFigureOut">
              <a:rPr lang="nb-NO" smtClean="0"/>
              <a:t>05.04.2024</a:t>
            </a:fld>
            <a:endParaRPr lang="nb-NO"/>
          </a:p>
        </p:txBody>
      </p:sp>
      <p:sp>
        <p:nvSpPr>
          <p:cNvPr id="5" name="Plassholder for bunntekst 4">
            <a:extLst>
              <a:ext uri="{FF2B5EF4-FFF2-40B4-BE49-F238E27FC236}">
                <a16:creationId xmlns:a16="http://schemas.microsoft.com/office/drawing/2014/main" id="{7B586FB7-8575-4570-BF00-5C92312176D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CFE1453-D3A7-47E0-ACED-4EA4C3304A5C}"/>
              </a:ext>
            </a:extLst>
          </p:cNvPr>
          <p:cNvSpPr>
            <a:spLocks noGrp="1"/>
          </p:cNvSpPr>
          <p:nvPr>
            <p:ph type="sldNum" sz="quarter" idx="12"/>
          </p:nvPr>
        </p:nvSpPr>
        <p:spPr/>
        <p:txBody>
          <a:bodyPr/>
          <a:lstStyle/>
          <a:p>
            <a:fld id="{4314451E-E730-4788-BC64-E86E9DC034C5}" type="slidenum">
              <a:rPr lang="nb-NO" smtClean="0"/>
              <a:t>‹#›</a:t>
            </a:fld>
            <a:endParaRPr lang="nb-NO"/>
          </a:p>
        </p:txBody>
      </p:sp>
    </p:spTree>
    <p:extLst>
      <p:ext uri="{BB962C8B-B14F-4D97-AF65-F5344CB8AC3E}">
        <p14:creationId xmlns:p14="http://schemas.microsoft.com/office/powerpoint/2010/main" val="3952564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6C4AD32-2152-4738-BA21-38464CEBD51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80870F4B-B43A-4495-9B13-0196B5E96F93}"/>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7FF3EE5-8237-4E43-843F-2DEFD1C3DE15}"/>
              </a:ext>
            </a:extLst>
          </p:cNvPr>
          <p:cNvSpPr>
            <a:spLocks noGrp="1"/>
          </p:cNvSpPr>
          <p:nvPr>
            <p:ph type="dt" sz="half" idx="10"/>
          </p:nvPr>
        </p:nvSpPr>
        <p:spPr/>
        <p:txBody>
          <a:bodyPr/>
          <a:lstStyle/>
          <a:p>
            <a:fld id="{1AE775B8-F009-441D-9271-B57C67A1DB87}" type="datetimeFigureOut">
              <a:rPr lang="nb-NO" smtClean="0"/>
              <a:t>05.04.2024</a:t>
            </a:fld>
            <a:endParaRPr lang="nb-NO"/>
          </a:p>
        </p:txBody>
      </p:sp>
      <p:sp>
        <p:nvSpPr>
          <p:cNvPr id="5" name="Plassholder for bunntekst 4">
            <a:extLst>
              <a:ext uri="{FF2B5EF4-FFF2-40B4-BE49-F238E27FC236}">
                <a16:creationId xmlns:a16="http://schemas.microsoft.com/office/drawing/2014/main" id="{601CC2DC-8142-43C7-8D10-80F6CC1EB57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6A397B3-D74B-4023-9F5B-5CB9DFE4CE2A}"/>
              </a:ext>
            </a:extLst>
          </p:cNvPr>
          <p:cNvSpPr>
            <a:spLocks noGrp="1"/>
          </p:cNvSpPr>
          <p:nvPr>
            <p:ph type="sldNum" sz="quarter" idx="12"/>
          </p:nvPr>
        </p:nvSpPr>
        <p:spPr/>
        <p:txBody>
          <a:bodyPr/>
          <a:lstStyle/>
          <a:p>
            <a:fld id="{4314451E-E730-4788-BC64-E86E9DC034C5}" type="slidenum">
              <a:rPr lang="nb-NO" smtClean="0"/>
              <a:t>‹#›</a:t>
            </a:fld>
            <a:endParaRPr lang="nb-NO"/>
          </a:p>
        </p:txBody>
      </p:sp>
    </p:spTree>
    <p:extLst>
      <p:ext uri="{BB962C8B-B14F-4D97-AF65-F5344CB8AC3E}">
        <p14:creationId xmlns:p14="http://schemas.microsoft.com/office/powerpoint/2010/main" val="2154787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5_Tittellysbilde og eget bilde">
    <p:bg>
      <p:bgPr>
        <a:solidFill>
          <a:schemeClr val="accent6"/>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D0A1A900-E325-6F4A-B580-D2BAB33B8FCD}"/>
              </a:ext>
            </a:extLst>
          </p:cNvPr>
          <p:cNvPicPr>
            <a:picLocks noChangeAspect="1"/>
          </p:cNvPicPr>
          <p:nvPr userDrawn="1"/>
        </p:nvPicPr>
        <p:blipFill>
          <a:blip r:embed="rId2"/>
          <a:srcRect/>
          <a:stretch/>
        </p:blipFill>
        <p:spPr>
          <a:xfrm rot="2700000">
            <a:off x="9395922" y="4953828"/>
            <a:ext cx="6118829" cy="5920956"/>
          </a:xfrm>
          <a:prstGeom prst="rect">
            <a:avLst/>
          </a:prstGeom>
        </p:spPr>
      </p:pic>
      <p:pic>
        <p:nvPicPr>
          <p:cNvPr id="18" name="Bilde 17">
            <a:extLst>
              <a:ext uri="{FF2B5EF4-FFF2-40B4-BE49-F238E27FC236}">
                <a16:creationId xmlns:a16="http://schemas.microsoft.com/office/drawing/2014/main" id="{D2629F05-19F5-A441-A999-AF9576B716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19262" y="5978945"/>
            <a:ext cx="1232200" cy="623348"/>
          </a:xfrm>
          <a:prstGeom prst="rect">
            <a:avLst/>
          </a:prstGeom>
        </p:spPr>
      </p:pic>
      <p:sp>
        <p:nvSpPr>
          <p:cNvPr id="11" name="Plassholder for bilde 6">
            <a:extLst>
              <a:ext uri="{FF2B5EF4-FFF2-40B4-BE49-F238E27FC236}">
                <a16:creationId xmlns:a16="http://schemas.microsoft.com/office/drawing/2014/main" id="{0600E54E-CB6B-CD4F-8588-F57046088BFE}"/>
              </a:ext>
            </a:extLst>
          </p:cNvPr>
          <p:cNvSpPr>
            <a:spLocks noGrp="1"/>
          </p:cNvSpPr>
          <p:nvPr>
            <p:ph type="pic" sz="quarter" idx="14"/>
          </p:nvPr>
        </p:nvSpPr>
        <p:spPr>
          <a:xfrm>
            <a:off x="0" y="0"/>
            <a:ext cx="6096000" cy="6857999"/>
          </a:xfrm>
          <a:solidFill>
            <a:schemeClr val="bg1"/>
          </a:solidFill>
        </p:spPr>
        <p:txBody>
          <a:bodyPr/>
          <a:lstStyle/>
          <a:p>
            <a:r>
              <a:rPr lang="nb-NO" dirty="0"/>
              <a:t>Klikk på ikonet for å legge til et bilde</a:t>
            </a:r>
          </a:p>
        </p:txBody>
      </p:sp>
      <p:sp>
        <p:nvSpPr>
          <p:cNvPr id="12" name="Tittel 1">
            <a:extLst>
              <a:ext uri="{FF2B5EF4-FFF2-40B4-BE49-F238E27FC236}">
                <a16:creationId xmlns:a16="http://schemas.microsoft.com/office/drawing/2014/main" id="{D23CAD42-DCA4-E741-A105-BC7FB7704895}"/>
              </a:ext>
            </a:extLst>
          </p:cNvPr>
          <p:cNvSpPr>
            <a:spLocks noGrp="1"/>
          </p:cNvSpPr>
          <p:nvPr>
            <p:ph type="ctrTitle"/>
          </p:nvPr>
        </p:nvSpPr>
        <p:spPr>
          <a:xfrm>
            <a:off x="6734586" y="2203040"/>
            <a:ext cx="4616585" cy="978729"/>
          </a:xfrm>
        </p:spPr>
        <p:txBody>
          <a:bodyPr wrap="square" anchor="b" anchorCtr="0">
            <a:spAutoFit/>
          </a:bodyPr>
          <a:lstStyle>
            <a:lvl1pPr algn="l">
              <a:defRPr sz="3200">
                <a:solidFill>
                  <a:schemeClr val="tx1"/>
                </a:solidFill>
              </a:defRPr>
            </a:lvl1pPr>
          </a:lstStyle>
          <a:p>
            <a:r>
              <a:rPr lang="nb-NO"/>
              <a:t>Klikk for å redigere tittelstil</a:t>
            </a:r>
            <a:endParaRPr lang="nb-NO" dirty="0"/>
          </a:p>
        </p:txBody>
      </p:sp>
      <p:sp>
        <p:nvSpPr>
          <p:cNvPr id="13" name="Plassholder for tekst 8">
            <a:extLst>
              <a:ext uri="{FF2B5EF4-FFF2-40B4-BE49-F238E27FC236}">
                <a16:creationId xmlns:a16="http://schemas.microsoft.com/office/drawing/2014/main" id="{BDF353A1-8AFC-9C43-AE6F-5FE00F53C062}"/>
              </a:ext>
            </a:extLst>
          </p:cNvPr>
          <p:cNvSpPr>
            <a:spLocks noGrp="1"/>
          </p:cNvSpPr>
          <p:nvPr>
            <p:ph type="body" sz="quarter" idx="15"/>
          </p:nvPr>
        </p:nvSpPr>
        <p:spPr>
          <a:xfrm>
            <a:off x="6734587" y="3233395"/>
            <a:ext cx="4648116" cy="1098382"/>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tekststiler i malen</a:t>
            </a:r>
          </a:p>
        </p:txBody>
      </p:sp>
    </p:spTree>
    <p:extLst>
      <p:ext uri="{BB962C8B-B14F-4D97-AF65-F5344CB8AC3E}">
        <p14:creationId xmlns:p14="http://schemas.microsoft.com/office/powerpoint/2010/main" val="222592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0F34DC-ED50-4FA0-A0D5-0CC79CFCA71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26CC9D9-E30C-4BBC-A6DA-084D4FD9731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09CD62B-6454-48AC-9B55-277169A358B9}"/>
              </a:ext>
            </a:extLst>
          </p:cNvPr>
          <p:cNvSpPr>
            <a:spLocks noGrp="1"/>
          </p:cNvSpPr>
          <p:nvPr>
            <p:ph type="dt" sz="half" idx="10"/>
          </p:nvPr>
        </p:nvSpPr>
        <p:spPr/>
        <p:txBody>
          <a:bodyPr/>
          <a:lstStyle/>
          <a:p>
            <a:fld id="{1AE775B8-F009-441D-9271-B57C67A1DB87}" type="datetimeFigureOut">
              <a:rPr lang="nb-NO" smtClean="0"/>
              <a:t>05.04.2024</a:t>
            </a:fld>
            <a:endParaRPr lang="nb-NO"/>
          </a:p>
        </p:txBody>
      </p:sp>
      <p:sp>
        <p:nvSpPr>
          <p:cNvPr id="5" name="Plassholder for bunntekst 4">
            <a:extLst>
              <a:ext uri="{FF2B5EF4-FFF2-40B4-BE49-F238E27FC236}">
                <a16:creationId xmlns:a16="http://schemas.microsoft.com/office/drawing/2014/main" id="{BAA214D9-4103-4B44-AEE3-2704ACED3FF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385E7B5-5E67-451F-9466-EBE2F132E904}"/>
              </a:ext>
            </a:extLst>
          </p:cNvPr>
          <p:cNvSpPr>
            <a:spLocks noGrp="1"/>
          </p:cNvSpPr>
          <p:nvPr>
            <p:ph type="sldNum" sz="quarter" idx="12"/>
          </p:nvPr>
        </p:nvSpPr>
        <p:spPr/>
        <p:txBody>
          <a:bodyPr/>
          <a:lstStyle/>
          <a:p>
            <a:fld id="{4314451E-E730-4788-BC64-E86E9DC034C5}" type="slidenum">
              <a:rPr lang="nb-NO" smtClean="0"/>
              <a:t>‹#›</a:t>
            </a:fld>
            <a:endParaRPr lang="nb-NO"/>
          </a:p>
        </p:txBody>
      </p:sp>
    </p:spTree>
    <p:extLst>
      <p:ext uri="{BB962C8B-B14F-4D97-AF65-F5344CB8AC3E}">
        <p14:creationId xmlns:p14="http://schemas.microsoft.com/office/powerpoint/2010/main" val="159563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4C34E1-8E9D-4C3D-ADBD-B778DA710F4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BAB7DDE-9903-4152-848A-E660845B91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8B3E8C1-0D4B-47EE-8F95-E7BF072F02B9}"/>
              </a:ext>
            </a:extLst>
          </p:cNvPr>
          <p:cNvSpPr>
            <a:spLocks noGrp="1"/>
          </p:cNvSpPr>
          <p:nvPr>
            <p:ph type="dt" sz="half" idx="10"/>
          </p:nvPr>
        </p:nvSpPr>
        <p:spPr/>
        <p:txBody>
          <a:bodyPr/>
          <a:lstStyle/>
          <a:p>
            <a:fld id="{1AE775B8-F009-441D-9271-B57C67A1DB87}" type="datetimeFigureOut">
              <a:rPr lang="nb-NO" smtClean="0"/>
              <a:t>05.04.2024</a:t>
            </a:fld>
            <a:endParaRPr lang="nb-NO"/>
          </a:p>
        </p:txBody>
      </p:sp>
      <p:sp>
        <p:nvSpPr>
          <p:cNvPr id="5" name="Plassholder for bunntekst 4">
            <a:extLst>
              <a:ext uri="{FF2B5EF4-FFF2-40B4-BE49-F238E27FC236}">
                <a16:creationId xmlns:a16="http://schemas.microsoft.com/office/drawing/2014/main" id="{F5794ED6-3D46-4037-A39D-4C52D64C0C4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4E2D942-2BD2-4450-AC3C-C3E45B4C0F06}"/>
              </a:ext>
            </a:extLst>
          </p:cNvPr>
          <p:cNvSpPr>
            <a:spLocks noGrp="1"/>
          </p:cNvSpPr>
          <p:nvPr>
            <p:ph type="sldNum" sz="quarter" idx="12"/>
          </p:nvPr>
        </p:nvSpPr>
        <p:spPr/>
        <p:txBody>
          <a:bodyPr/>
          <a:lstStyle/>
          <a:p>
            <a:fld id="{4314451E-E730-4788-BC64-E86E9DC034C5}" type="slidenum">
              <a:rPr lang="nb-NO" smtClean="0"/>
              <a:t>‹#›</a:t>
            </a:fld>
            <a:endParaRPr lang="nb-NO"/>
          </a:p>
        </p:txBody>
      </p:sp>
    </p:spTree>
    <p:extLst>
      <p:ext uri="{BB962C8B-B14F-4D97-AF65-F5344CB8AC3E}">
        <p14:creationId xmlns:p14="http://schemas.microsoft.com/office/powerpoint/2010/main" val="230213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4AF167-6B8C-418B-B6C4-E61A102DE85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4C29C20-BC3C-44A1-BD5F-2114783A1B1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1A79CD4-5B72-4447-99BB-65ACE0CA364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4E303A7A-4CBA-4615-A8C3-CA3E35B46A99}"/>
              </a:ext>
            </a:extLst>
          </p:cNvPr>
          <p:cNvSpPr>
            <a:spLocks noGrp="1"/>
          </p:cNvSpPr>
          <p:nvPr>
            <p:ph type="dt" sz="half" idx="10"/>
          </p:nvPr>
        </p:nvSpPr>
        <p:spPr/>
        <p:txBody>
          <a:bodyPr/>
          <a:lstStyle/>
          <a:p>
            <a:fld id="{1AE775B8-F009-441D-9271-B57C67A1DB87}" type="datetimeFigureOut">
              <a:rPr lang="nb-NO" smtClean="0"/>
              <a:t>05.04.2024</a:t>
            </a:fld>
            <a:endParaRPr lang="nb-NO"/>
          </a:p>
        </p:txBody>
      </p:sp>
      <p:sp>
        <p:nvSpPr>
          <p:cNvPr id="6" name="Plassholder for bunntekst 5">
            <a:extLst>
              <a:ext uri="{FF2B5EF4-FFF2-40B4-BE49-F238E27FC236}">
                <a16:creationId xmlns:a16="http://schemas.microsoft.com/office/drawing/2014/main" id="{A7C3C84E-E4AC-4B35-B682-00671451C8B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252F9B5-763F-4A73-BCDA-0C51DED5A72B}"/>
              </a:ext>
            </a:extLst>
          </p:cNvPr>
          <p:cNvSpPr>
            <a:spLocks noGrp="1"/>
          </p:cNvSpPr>
          <p:nvPr>
            <p:ph type="sldNum" sz="quarter" idx="12"/>
          </p:nvPr>
        </p:nvSpPr>
        <p:spPr/>
        <p:txBody>
          <a:bodyPr/>
          <a:lstStyle/>
          <a:p>
            <a:fld id="{4314451E-E730-4788-BC64-E86E9DC034C5}" type="slidenum">
              <a:rPr lang="nb-NO" smtClean="0"/>
              <a:t>‹#›</a:t>
            </a:fld>
            <a:endParaRPr lang="nb-NO"/>
          </a:p>
        </p:txBody>
      </p:sp>
    </p:spTree>
    <p:extLst>
      <p:ext uri="{BB962C8B-B14F-4D97-AF65-F5344CB8AC3E}">
        <p14:creationId xmlns:p14="http://schemas.microsoft.com/office/powerpoint/2010/main" val="367700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644720-14AF-49D1-BAEE-024D4B3175E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1233A6DA-BCDB-4B40-8791-F5B29394F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52F8774-832E-4C04-98E5-D26103D05356}"/>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A60D828-A1E2-4D08-A98A-767160DE11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A24A550-EAEB-459E-922E-2802765F9B3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412D0A21-1CE3-4CB2-A343-F2B297FFDA56}"/>
              </a:ext>
            </a:extLst>
          </p:cNvPr>
          <p:cNvSpPr>
            <a:spLocks noGrp="1"/>
          </p:cNvSpPr>
          <p:nvPr>
            <p:ph type="dt" sz="half" idx="10"/>
          </p:nvPr>
        </p:nvSpPr>
        <p:spPr/>
        <p:txBody>
          <a:bodyPr/>
          <a:lstStyle/>
          <a:p>
            <a:fld id="{1AE775B8-F009-441D-9271-B57C67A1DB87}" type="datetimeFigureOut">
              <a:rPr lang="nb-NO" smtClean="0"/>
              <a:t>05.04.2024</a:t>
            </a:fld>
            <a:endParaRPr lang="nb-NO"/>
          </a:p>
        </p:txBody>
      </p:sp>
      <p:sp>
        <p:nvSpPr>
          <p:cNvPr id="8" name="Plassholder for bunntekst 7">
            <a:extLst>
              <a:ext uri="{FF2B5EF4-FFF2-40B4-BE49-F238E27FC236}">
                <a16:creationId xmlns:a16="http://schemas.microsoft.com/office/drawing/2014/main" id="{1E4D62A5-1A42-460B-9A45-809E91DF8DB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A05A03C-EA96-41F3-B66A-80E62C7720BE}"/>
              </a:ext>
            </a:extLst>
          </p:cNvPr>
          <p:cNvSpPr>
            <a:spLocks noGrp="1"/>
          </p:cNvSpPr>
          <p:nvPr>
            <p:ph type="sldNum" sz="quarter" idx="12"/>
          </p:nvPr>
        </p:nvSpPr>
        <p:spPr/>
        <p:txBody>
          <a:bodyPr/>
          <a:lstStyle/>
          <a:p>
            <a:fld id="{4314451E-E730-4788-BC64-E86E9DC034C5}" type="slidenum">
              <a:rPr lang="nb-NO" smtClean="0"/>
              <a:t>‹#›</a:t>
            </a:fld>
            <a:endParaRPr lang="nb-NO"/>
          </a:p>
        </p:txBody>
      </p:sp>
    </p:spTree>
    <p:extLst>
      <p:ext uri="{BB962C8B-B14F-4D97-AF65-F5344CB8AC3E}">
        <p14:creationId xmlns:p14="http://schemas.microsoft.com/office/powerpoint/2010/main" val="367661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3E5A1B-3353-4951-A0D7-BD5CD9AFF2CE}"/>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E972D9B-0DA6-49C1-BC73-457E15EC2F95}"/>
              </a:ext>
            </a:extLst>
          </p:cNvPr>
          <p:cNvSpPr>
            <a:spLocks noGrp="1"/>
          </p:cNvSpPr>
          <p:nvPr>
            <p:ph type="dt" sz="half" idx="10"/>
          </p:nvPr>
        </p:nvSpPr>
        <p:spPr/>
        <p:txBody>
          <a:bodyPr/>
          <a:lstStyle/>
          <a:p>
            <a:fld id="{1AE775B8-F009-441D-9271-B57C67A1DB87}" type="datetimeFigureOut">
              <a:rPr lang="nb-NO" smtClean="0"/>
              <a:t>05.04.2024</a:t>
            </a:fld>
            <a:endParaRPr lang="nb-NO"/>
          </a:p>
        </p:txBody>
      </p:sp>
      <p:sp>
        <p:nvSpPr>
          <p:cNvPr id="4" name="Plassholder for bunntekst 3">
            <a:extLst>
              <a:ext uri="{FF2B5EF4-FFF2-40B4-BE49-F238E27FC236}">
                <a16:creationId xmlns:a16="http://schemas.microsoft.com/office/drawing/2014/main" id="{2821E4E2-953B-4299-92F0-7C1B2368C49C}"/>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B5EDD3C7-B1B3-4635-AAFC-D679156632D4}"/>
              </a:ext>
            </a:extLst>
          </p:cNvPr>
          <p:cNvSpPr>
            <a:spLocks noGrp="1"/>
          </p:cNvSpPr>
          <p:nvPr>
            <p:ph type="sldNum" sz="quarter" idx="12"/>
          </p:nvPr>
        </p:nvSpPr>
        <p:spPr/>
        <p:txBody>
          <a:bodyPr/>
          <a:lstStyle/>
          <a:p>
            <a:fld id="{4314451E-E730-4788-BC64-E86E9DC034C5}" type="slidenum">
              <a:rPr lang="nb-NO" smtClean="0"/>
              <a:t>‹#›</a:t>
            </a:fld>
            <a:endParaRPr lang="nb-NO"/>
          </a:p>
        </p:txBody>
      </p:sp>
    </p:spTree>
    <p:extLst>
      <p:ext uri="{BB962C8B-B14F-4D97-AF65-F5344CB8AC3E}">
        <p14:creationId xmlns:p14="http://schemas.microsoft.com/office/powerpoint/2010/main" val="420023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24DF5F6-38E7-4375-B16B-4AA4B85F9643}"/>
              </a:ext>
            </a:extLst>
          </p:cNvPr>
          <p:cNvSpPr>
            <a:spLocks noGrp="1"/>
          </p:cNvSpPr>
          <p:nvPr>
            <p:ph type="dt" sz="half" idx="10"/>
          </p:nvPr>
        </p:nvSpPr>
        <p:spPr/>
        <p:txBody>
          <a:bodyPr/>
          <a:lstStyle/>
          <a:p>
            <a:fld id="{1AE775B8-F009-441D-9271-B57C67A1DB87}" type="datetimeFigureOut">
              <a:rPr lang="nb-NO" smtClean="0"/>
              <a:t>05.04.2024</a:t>
            </a:fld>
            <a:endParaRPr lang="nb-NO"/>
          </a:p>
        </p:txBody>
      </p:sp>
      <p:sp>
        <p:nvSpPr>
          <p:cNvPr id="3" name="Plassholder for bunntekst 2">
            <a:extLst>
              <a:ext uri="{FF2B5EF4-FFF2-40B4-BE49-F238E27FC236}">
                <a16:creationId xmlns:a16="http://schemas.microsoft.com/office/drawing/2014/main" id="{AEDDAB2C-E04D-4CF3-9605-BB1BAC812EB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A5FD450-61D2-4ACF-8546-775B9C3C73E9}"/>
              </a:ext>
            </a:extLst>
          </p:cNvPr>
          <p:cNvSpPr>
            <a:spLocks noGrp="1"/>
          </p:cNvSpPr>
          <p:nvPr>
            <p:ph type="sldNum" sz="quarter" idx="12"/>
          </p:nvPr>
        </p:nvSpPr>
        <p:spPr/>
        <p:txBody>
          <a:bodyPr/>
          <a:lstStyle/>
          <a:p>
            <a:fld id="{4314451E-E730-4788-BC64-E86E9DC034C5}" type="slidenum">
              <a:rPr lang="nb-NO" smtClean="0"/>
              <a:t>‹#›</a:t>
            </a:fld>
            <a:endParaRPr lang="nb-NO"/>
          </a:p>
        </p:txBody>
      </p:sp>
    </p:spTree>
    <p:extLst>
      <p:ext uri="{BB962C8B-B14F-4D97-AF65-F5344CB8AC3E}">
        <p14:creationId xmlns:p14="http://schemas.microsoft.com/office/powerpoint/2010/main" val="91841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169F06-F2F7-49F3-B24B-D186C971A71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AC4A014-A67D-40B6-B884-AEDDD3CB67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347AF55-9825-4D48-8F6C-C5F946BA5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8CFE21A-C7FD-40EB-91EB-754A56F9FE05}"/>
              </a:ext>
            </a:extLst>
          </p:cNvPr>
          <p:cNvSpPr>
            <a:spLocks noGrp="1"/>
          </p:cNvSpPr>
          <p:nvPr>
            <p:ph type="dt" sz="half" idx="10"/>
          </p:nvPr>
        </p:nvSpPr>
        <p:spPr/>
        <p:txBody>
          <a:bodyPr/>
          <a:lstStyle/>
          <a:p>
            <a:fld id="{1AE775B8-F009-441D-9271-B57C67A1DB87}" type="datetimeFigureOut">
              <a:rPr lang="nb-NO" smtClean="0"/>
              <a:t>05.04.2024</a:t>
            </a:fld>
            <a:endParaRPr lang="nb-NO"/>
          </a:p>
        </p:txBody>
      </p:sp>
      <p:sp>
        <p:nvSpPr>
          <p:cNvPr id="6" name="Plassholder for bunntekst 5">
            <a:extLst>
              <a:ext uri="{FF2B5EF4-FFF2-40B4-BE49-F238E27FC236}">
                <a16:creationId xmlns:a16="http://schemas.microsoft.com/office/drawing/2014/main" id="{D158847F-D4A5-4242-B08D-48DE0294671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D471CB4-9033-4AD3-A87A-64DB779533A4}"/>
              </a:ext>
            </a:extLst>
          </p:cNvPr>
          <p:cNvSpPr>
            <a:spLocks noGrp="1"/>
          </p:cNvSpPr>
          <p:nvPr>
            <p:ph type="sldNum" sz="quarter" idx="12"/>
          </p:nvPr>
        </p:nvSpPr>
        <p:spPr/>
        <p:txBody>
          <a:bodyPr/>
          <a:lstStyle/>
          <a:p>
            <a:fld id="{4314451E-E730-4788-BC64-E86E9DC034C5}" type="slidenum">
              <a:rPr lang="nb-NO" smtClean="0"/>
              <a:t>‹#›</a:t>
            </a:fld>
            <a:endParaRPr lang="nb-NO"/>
          </a:p>
        </p:txBody>
      </p:sp>
    </p:spTree>
    <p:extLst>
      <p:ext uri="{BB962C8B-B14F-4D97-AF65-F5344CB8AC3E}">
        <p14:creationId xmlns:p14="http://schemas.microsoft.com/office/powerpoint/2010/main" val="301721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6B87FA-9CCD-40E6-B208-081D2E8CE14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B862C7F-A96B-4999-8020-E4EAA8922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AF446E63-BB81-4EA7-8441-B2B269CBD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68B9108-75DF-40A3-B6BE-FC777B533C02}"/>
              </a:ext>
            </a:extLst>
          </p:cNvPr>
          <p:cNvSpPr>
            <a:spLocks noGrp="1"/>
          </p:cNvSpPr>
          <p:nvPr>
            <p:ph type="dt" sz="half" idx="10"/>
          </p:nvPr>
        </p:nvSpPr>
        <p:spPr/>
        <p:txBody>
          <a:bodyPr/>
          <a:lstStyle/>
          <a:p>
            <a:fld id="{1AE775B8-F009-441D-9271-B57C67A1DB87}" type="datetimeFigureOut">
              <a:rPr lang="nb-NO" smtClean="0"/>
              <a:t>05.04.2024</a:t>
            </a:fld>
            <a:endParaRPr lang="nb-NO"/>
          </a:p>
        </p:txBody>
      </p:sp>
      <p:sp>
        <p:nvSpPr>
          <p:cNvPr id="6" name="Plassholder for bunntekst 5">
            <a:extLst>
              <a:ext uri="{FF2B5EF4-FFF2-40B4-BE49-F238E27FC236}">
                <a16:creationId xmlns:a16="http://schemas.microsoft.com/office/drawing/2014/main" id="{EE7CFA94-CDA1-4D21-94DF-0DA9E47D45B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1A15A81-2981-4903-990E-8B4ED9105B18}"/>
              </a:ext>
            </a:extLst>
          </p:cNvPr>
          <p:cNvSpPr>
            <a:spLocks noGrp="1"/>
          </p:cNvSpPr>
          <p:nvPr>
            <p:ph type="sldNum" sz="quarter" idx="12"/>
          </p:nvPr>
        </p:nvSpPr>
        <p:spPr/>
        <p:txBody>
          <a:bodyPr/>
          <a:lstStyle/>
          <a:p>
            <a:fld id="{4314451E-E730-4788-BC64-E86E9DC034C5}" type="slidenum">
              <a:rPr lang="nb-NO" smtClean="0"/>
              <a:t>‹#›</a:t>
            </a:fld>
            <a:endParaRPr lang="nb-NO"/>
          </a:p>
        </p:txBody>
      </p:sp>
    </p:spTree>
    <p:extLst>
      <p:ext uri="{BB962C8B-B14F-4D97-AF65-F5344CB8AC3E}">
        <p14:creationId xmlns:p14="http://schemas.microsoft.com/office/powerpoint/2010/main" val="300749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B9A8BAA-7E07-4776-BFDD-EBE789BFF1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ACC9E7B-CC9A-432F-B617-49802F158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BBB95C1-E740-4CFD-A093-0A7CFF5E8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775B8-F009-441D-9271-B57C67A1DB87}" type="datetimeFigureOut">
              <a:rPr lang="nb-NO" smtClean="0"/>
              <a:t>05.04.2024</a:t>
            </a:fld>
            <a:endParaRPr lang="nb-NO"/>
          </a:p>
        </p:txBody>
      </p:sp>
      <p:sp>
        <p:nvSpPr>
          <p:cNvPr id="5" name="Plassholder for bunntekst 4">
            <a:extLst>
              <a:ext uri="{FF2B5EF4-FFF2-40B4-BE49-F238E27FC236}">
                <a16:creationId xmlns:a16="http://schemas.microsoft.com/office/drawing/2014/main" id="{F10674B6-6CBD-46CB-BEBC-67206F658C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CE348893-3ED8-4565-AC41-ED021D113B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4451E-E730-4788-BC64-E86E9DC034C5}" type="slidenum">
              <a:rPr lang="nb-NO" smtClean="0"/>
              <a:t>‹#›</a:t>
            </a:fld>
            <a:endParaRPr lang="nb-NO"/>
          </a:p>
        </p:txBody>
      </p:sp>
    </p:spTree>
    <p:extLst>
      <p:ext uri="{BB962C8B-B14F-4D97-AF65-F5344CB8AC3E}">
        <p14:creationId xmlns:p14="http://schemas.microsoft.com/office/powerpoint/2010/main" val="1808170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google.no/url?sa=i&amp;rct=j&amp;q=&amp;esrc=s&amp;source=images&amp;cd=&amp;ved=2ahUKEwiZ2cWe-ujhAhWvxcQBHSeLAzYQjRx6BAgBEAU&amp;url=https%3A%2F%2Fpxhere.com%2Fno%2Fphoto%2F1452869&amp;psig=AOvVaw0NuZJXB7mW8bBaRXyPTOUu&amp;ust=155620302445909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esøkte mobilfri skole på Rennesøy: – Vi konsentrerer oss mye bedre uten">
            <a:extLst>
              <a:ext uri="{FF2B5EF4-FFF2-40B4-BE49-F238E27FC236}">
                <a16:creationId xmlns:a16="http://schemas.microsoft.com/office/drawing/2014/main" id="{990EB23F-BFF0-DFCD-7E44-A0923F8F1F75}"/>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b="1245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FE5EECD-A3E8-4055-9BD1-B225705A40F6}"/>
              </a:ext>
            </a:extLst>
          </p:cNvPr>
          <p:cNvSpPr>
            <a:spLocks noGrp="1"/>
          </p:cNvSpPr>
          <p:nvPr>
            <p:ph type="ctrTitle"/>
          </p:nvPr>
        </p:nvSpPr>
        <p:spPr>
          <a:xfrm>
            <a:off x="1524000" y="1122362"/>
            <a:ext cx="9144000" cy="2900518"/>
          </a:xfrm>
        </p:spPr>
        <p:txBody>
          <a:bodyPr>
            <a:normAutofit/>
          </a:bodyPr>
          <a:lstStyle/>
          <a:p>
            <a:r>
              <a:rPr lang="nb-NO">
                <a:solidFill>
                  <a:srgbClr val="FFFFFF"/>
                </a:solidFill>
              </a:rPr>
              <a:t>Rennesøy skule</a:t>
            </a:r>
            <a:br>
              <a:rPr lang="nb-NO">
                <a:solidFill>
                  <a:srgbClr val="FFFFFF"/>
                </a:solidFill>
              </a:rPr>
            </a:br>
            <a:r>
              <a:rPr lang="nb-NO">
                <a:solidFill>
                  <a:srgbClr val="FFFFFF"/>
                </a:solidFill>
              </a:rPr>
              <a:t>Læring, engasjement og relasjoner</a:t>
            </a:r>
          </a:p>
        </p:txBody>
      </p:sp>
      <p:sp>
        <p:nvSpPr>
          <p:cNvPr id="3" name="Undertittel 2">
            <a:extLst>
              <a:ext uri="{FF2B5EF4-FFF2-40B4-BE49-F238E27FC236}">
                <a16:creationId xmlns:a16="http://schemas.microsoft.com/office/drawing/2014/main" id="{B8E5FB76-6503-476E-9A42-A929804E7549}"/>
              </a:ext>
            </a:extLst>
          </p:cNvPr>
          <p:cNvSpPr>
            <a:spLocks noGrp="1"/>
          </p:cNvSpPr>
          <p:nvPr>
            <p:ph type="subTitle" idx="1"/>
          </p:nvPr>
        </p:nvSpPr>
        <p:spPr>
          <a:xfrm>
            <a:off x="1524000" y="4159404"/>
            <a:ext cx="9144000" cy="1098395"/>
          </a:xfrm>
        </p:spPr>
        <p:txBody>
          <a:bodyPr>
            <a:normAutofit/>
          </a:bodyPr>
          <a:lstStyle/>
          <a:p>
            <a:r>
              <a:rPr lang="nb-NO" dirty="0">
                <a:solidFill>
                  <a:srgbClr val="FFFFFF"/>
                </a:solidFill>
              </a:rPr>
              <a:t>Velkommen til dere, neste års 8.klasse-foreldre</a:t>
            </a:r>
          </a:p>
        </p:txBody>
      </p:sp>
    </p:spTree>
    <p:extLst>
      <p:ext uri="{BB962C8B-B14F-4D97-AF65-F5344CB8AC3E}">
        <p14:creationId xmlns:p14="http://schemas.microsoft.com/office/powerpoint/2010/main" val="23256073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ECA76A67-B5C2-28B7-D271-92CD665DEB8D}"/>
              </a:ext>
            </a:extLst>
          </p:cNvPr>
          <p:cNvSpPr>
            <a:spLocks noGrp="1"/>
          </p:cNvSpPr>
          <p:nvPr>
            <p:ph type="title"/>
          </p:nvPr>
        </p:nvSpPr>
        <p:spPr>
          <a:xfrm>
            <a:off x="1371597" y="348865"/>
            <a:ext cx="10044023" cy="877729"/>
          </a:xfrm>
        </p:spPr>
        <p:txBody>
          <a:bodyPr anchor="ctr">
            <a:normAutofit/>
          </a:bodyPr>
          <a:lstStyle/>
          <a:p>
            <a:r>
              <a:rPr lang="nb-NO" sz="4000" dirty="0">
                <a:solidFill>
                  <a:srgbClr val="FFFFFF"/>
                </a:solidFill>
              </a:rPr>
              <a:t>Status</a:t>
            </a:r>
          </a:p>
        </p:txBody>
      </p:sp>
      <p:graphicFrame>
        <p:nvGraphicFramePr>
          <p:cNvPr id="18" name="Plassholder for innhold 2">
            <a:extLst>
              <a:ext uri="{FF2B5EF4-FFF2-40B4-BE49-F238E27FC236}">
                <a16:creationId xmlns:a16="http://schemas.microsoft.com/office/drawing/2014/main" id="{051F7168-1F5E-23E0-8356-F0ABD40A4BB0}"/>
              </a:ext>
            </a:extLst>
          </p:cNvPr>
          <p:cNvGraphicFramePr>
            <a:graphicFrameLocks noGrp="1"/>
          </p:cNvGraphicFramePr>
          <p:nvPr>
            <p:ph idx="1"/>
            <p:extLst>
              <p:ext uri="{D42A27DB-BD31-4B8C-83A1-F6EECF244321}">
                <p14:modId xmlns:p14="http://schemas.microsoft.com/office/powerpoint/2010/main" val="355672801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640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44D7B22F-1F75-36B4-2B7C-6DDD167A990C}"/>
              </a:ext>
            </a:extLst>
          </p:cNvPr>
          <p:cNvSpPr>
            <a:spLocks noGrp="1"/>
          </p:cNvSpPr>
          <p:nvPr>
            <p:ph type="title"/>
          </p:nvPr>
        </p:nvSpPr>
        <p:spPr>
          <a:xfrm rot="16200000">
            <a:off x="-1325880" y="1947672"/>
            <a:ext cx="5961888" cy="2788920"/>
          </a:xfrm>
        </p:spPr>
        <p:txBody>
          <a:bodyPr anchor="ctr">
            <a:normAutofit/>
          </a:bodyPr>
          <a:lstStyle/>
          <a:p>
            <a:r>
              <a:rPr lang="nb-NO" sz="4800">
                <a:solidFill>
                  <a:schemeClr val="bg1"/>
                </a:solidFill>
              </a:rPr>
              <a:t>Hvordan gjør vi det nå?</a:t>
            </a:r>
          </a:p>
        </p:txBody>
      </p:sp>
      <p:graphicFrame>
        <p:nvGraphicFramePr>
          <p:cNvPr id="5" name="Plassholder for innhold 2">
            <a:extLst>
              <a:ext uri="{FF2B5EF4-FFF2-40B4-BE49-F238E27FC236}">
                <a16:creationId xmlns:a16="http://schemas.microsoft.com/office/drawing/2014/main" id="{C594F0E9-CDCA-EAD6-5A0B-CEE133FFEEEE}"/>
              </a:ext>
            </a:extLst>
          </p:cNvPr>
          <p:cNvGraphicFramePr>
            <a:graphicFrameLocks noGrp="1"/>
          </p:cNvGraphicFramePr>
          <p:nvPr>
            <p:ph idx="1"/>
            <p:extLst>
              <p:ext uri="{D42A27DB-BD31-4B8C-83A1-F6EECF244321}">
                <p14:modId xmlns:p14="http://schemas.microsoft.com/office/powerpoint/2010/main" val="3689054786"/>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3404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C61757B5-1E64-A8EA-1D12-29E287246930}"/>
              </a:ext>
            </a:extLst>
          </p:cNvPr>
          <p:cNvSpPr>
            <a:spLocks noGrp="1"/>
          </p:cNvSpPr>
          <p:nvPr>
            <p:ph type="title"/>
          </p:nvPr>
        </p:nvSpPr>
        <p:spPr>
          <a:xfrm rot="16200000">
            <a:off x="-1325880" y="1947672"/>
            <a:ext cx="5961888" cy="2788920"/>
          </a:xfrm>
        </p:spPr>
        <p:txBody>
          <a:bodyPr anchor="ctr">
            <a:normAutofit/>
          </a:bodyPr>
          <a:lstStyle/>
          <a:p>
            <a:r>
              <a:rPr lang="nb-NO" sz="4800">
                <a:solidFill>
                  <a:schemeClr val="bg1"/>
                </a:solidFill>
              </a:rPr>
              <a:t>Så, hva betyr dette?</a:t>
            </a:r>
          </a:p>
        </p:txBody>
      </p:sp>
      <p:graphicFrame>
        <p:nvGraphicFramePr>
          <p:cNvPr id="5" name="Plassholder for innhold 2">
            <a:extLst>
              <a:ext uri="{FF2B5EF4-FFF2-40B4-BE49-F238E27FC236}">
                <a16:creationId xmlns:a16="http://schemas.microsoft.com/office/drawing/2014/main" id="{74DE3EC9-E502-A678-27A7-DDBAFA55DCC5}"/>
              </a:ext>
            </a:extLst>
          </p:cNvPr>
          <p:cNvGraphicFramePr>
            <a:graphicFrameLocks noGrp="1"/>
          </p:cNvGraphicFramePr>
          <p:nvPr>
            <p:ph idx="1"/>
            <p:extLst>
              <p:ext uri="{D42A27DB-BD31-4B8C-83A1-F6EECF244321}">
                <p14:modId xmlns:p14="http://schemas.microsoft.com/office/powerpoint/2010/main" val="2321086777"/>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6404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1EF94D-DA9B-CF92-05DC-863C4FA686E6}"/>
              </a:ext>
            </a:extLst>
          </p:cNvPr>
          <p:cNvSpPr>
            <a:spLocks noGrp="1"/>
          </p:cNvSpPr>
          <p:nvPr>
            <p:ph type="title"/>
          </p:nvPr>
        </p:nvSpPr>
        <p:spPr/>
        <p:txBody>
          <a:bodyPr/>
          <a:lstStyle/>
          <a:p>
            <a:r>
              <a:rPr lang="nb-NO" dirty="0"/>
              <a:t>Juridisk</a:t>
            </a:r>
          </a:p>
        </p:txBody>
      </p:sp>
      <p:sp>
        <p:nvSpPr>
          <p:cNvPr id="3" name="Plassholder for innhold 2">
            <a:extLst>
              <a:ext uri="{FF2B5EF4-FFF2-40B4-BE49-F238E27FC236}">
                <a16:creationId xmlns:a16="http://schemas.microsoft.com/office/drawing/2014/main" id="{9A94F4DA-D657-9A5E-D33D-0F6FF4831EE1}"/>
              </a:ext>
            </a:extLst>
          </p:cNvPr>
          <p:cNvSpPr>
            <a:spLocks noGrp="1"/>
          </p:cNvSpPr>
          <p:nvPr>
            <p:ph idx="1"/>
          </p:nvPr>
        </p:nvSpPr>
        <p:spPr/>
        <p:txBody>
          <a:bodyPr>
            <a:normAutofit/>
          </a:bodyPr>
          <a:lstStyle/>
          <a:p>
            <a:pPr marL="0" indent="0">
              <a:buNone/>
            </a:pPr>
            <a:r>
              <a:rPr lang="nn-NO" dirty="0"/>
              <a:t>Det følgjer av første ledd, andre punktum at valet av kva skriftspråk som skal vere hovudmål, har betydning for kva skriftspråk som blir brukt i opplæringa og i den skriftlege kommunikasjonen som skolen har med elevar og foreldre. Hovudmålet skal brukast i all skriftleg kommunikasjon med elevar og foreldre, til dømes vekeplanar, beskjedar og liknande. Det er også hovudmålet som hovudsakleg skal brukast i skriftleg presentasjon i undervisninga og i faglege og skriftlege vurderingar. Det gjeld ikkje når elevane får opplæring i sidemål og i andre språk.</a:t>
            </a:r>
          </a:p>
          <a:p>
            <a:pPr marL="0" indent="0">
              <a:buNone/>
            </a:pPr>
            <a:endParaRPr lang="nn-NO" dirty="0"/>
          </a:p>
          <a:p>
            <a:pPr marL="0" indent="0">
              <a:buNone/>
            </a:pPr>
            <a:endParaRPr lang="nn-NO" dirty="0"/>
          </a:p>
        </p:txBody>
      </p:sp>
    </p:spTree>
    <p:extLst>
      <p:ext uri="{BB962C8B-B14F-4D97-AF65-F5344CB8AC3E}">
        <p14:creationId xmlns:p14="http://schemas.microsoft.com/office/powerpoint/2010/main" val="955315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253AD5-AC53-A51F-0247-37025B7E1076}"/>
              </a:ext>
            </a:extLst>
          </p:cNvPr>
          <p:cNvSpPr>
            <a:spLocks noGrp="1"/>
          </p:cNvSpPr>
          <p:nvPr>
            <p:ph type="title"/>
          </p:nvPr>
        </p:nvSpPr>
        <p:spPr/>
        <p:txBody>
          <a:bodyPr/>
          <a:lstStyle/>
          <a:p>
            <a:r>
              <a:rPr lang="nb-NO" dirty="0"/>
              <a:t>Juridisk…</a:t>
            </a:r>
          </a:p>
        </p:txBody>
      </p:sp>
      <p:sp>
        <p:nvSpPr>
          <p:cNvPr id="3" name="Plassholder for innhold 2">
            <a:extLst>
              <a:ext uri="{FF2B5EF4-FFF2-40B4-BE49-F238E27FC236}">
                <a16:creationId xmlns:a16="http://schemas.microsoft.com/office/drawing/2014/main" id="{B227727A-2E30-15A0-B18F-9F1580756A2A}"/>
              </a:ext>
            </a:extLst>
          </p:cNvPr>
          <p:cNvSpPr>
            <a:spLocks noGrp="1"/>
          </p:cNvSpPr>
          <p:nvPr>
            <p:ph idx="1"/>
          </p:nvPr>
        </p:nvSpPr>
        <p:spPr/>
        <p:txBody>
          <a:bodyPr/>
          <a:lstStyle/>
          <a:p>
            <a:pPr marL="0" indent="0">
              <a:buNone/>
            </a:pPr>
            <a:r>
              <a:rPr lang="nn-NO" dirty="0"/>
              <a:t>Formålet med retten er å gi elevar med andre hovudmål enn fleirtalet opplæring i sitt eige hovudmål, jf. Ot.prp. nr. 67 (2002–2003) side 34. Regelen er ikkje til hinder for at elevar med ulike hovudmål kan få opplæring saman i delar av opplæringa. Føresetnaden er at det ikkje bryt med formålet med regelen. Til dømes kan elevar med ulike hovudmål få opplæring saman i praktisk-estetiske fag.</a:t>
            </a:r>
            <a:endParaRPr lang="nb-NO" dirty="0"/>
          </a:p>
        </p:txBody>
      </p:sp>
    </p:spTree>
    <p:extLst>
      <p:ext uri="{BB962C8B-B14F-4D97-AF65-F5344CB8AC3E}">
        <p14:creationId xmlns:p14="http://schemas.microsoft.com/office/powerpoint/2010/main" val="4001551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BD56612B-18CF-4136-BD37-B700100FB93A}"/>
              </a:ext>
            </a:extLst>
          </p:cNvPr>
          <p:cNvGraphicFramePr>
            <a:graphicFrameLocks noGrp="1"/>
          </p:cNvGraphicFramePr>
          <p:nvPr/>
        </p:nvGraphicFramePr>
        <p:xfrm>
          <a:off x="224726" y="309966"/>
          <a:ext cx="11445498" cy="5866997"/>
        </p:xfrm>
        <a:graphic>
          <a:graphicData uri="http://schemas.openxmlformats.org/drawingml/2006/table">
            <a:tbl>
              <a:tblPr firstRow="1" firstCol="1" bandRow="1">
                <a:tableStyleId>{5C22544A-7EE6-4342-B048-85BDC9FD1C3A}</a:tableStyleId>
              </a:tblPr>
              <a:tblGrid>
                <a:gridCol w="2225548">
                  <a:extLst>
                    <a:ext uri="{9D8B030D-6E8A-4147-A177-3AD203B41FA5}">
                      <a16:colId xmlns:a16="http://schemas.microsoft.com/office/drawing/2014/main" val="4142257406"/>
                    </a:ext>
                  </a:extLst>
                </a:gridCol>
                <a:gridCol w="1843252">
                  <a:extLst>
                    <a:ext uri="{9D8B030D-6E8A-4147-A177-3AD203B41FA5}">
                      <a16:colId xmlns:a16="http://schemas.microsoft.com/office/drawing/2014/main" val="1822110898"/>
                    </a:ext>
                  </a:extLst>
                </a:gridCol>
                <a:gridCol w="1843252">
                  <a:extLst>
                    <a:ext uri="{9D8B030D-6E8A-4147-A177-3AD203B41FA5}">
                      <a16:colId xmlns:a16="http://schemas.microsoft.com/office/drawing/2014/main" val="1767066082"/>
                    </a:ext>
                  </a:extLst>
                </a:gridCol>
                <a:gridCol w="1843252">
                  <a:extLst>
                    <a:ext uri="{9D8B030D-6E8A-4147-A177-3AD203B41FA5}">
                      <a16:colId xmlns:a16="http://schemas.microsoft.com/office/drawing/2014/main" val="4065370997"/>
                    </a:ext>
                  </a:extLst>
                </a:gridCol>
                <a:gridCol w="1845097">
                  <a:extLst>
                    <a:ext uri="{9D8B030D-6E8A-4147-A177-3AD203B41FA5}">
                      <a16:colId xmlns:a16="http://schemas.microsoft.com/office/drawing/2014/main" val="2787367838"/>
                    </a:ext>
                  </a:extLst>
                </a:gridCol>
                <a:gridCol w="1845097">
                  <a:extLst>
                    <a:ext uri="{9D8B030D-6E8A-4147-A177-3AD203B41FA5}">
                      <a16:colId xmlns:a16="http://schemas.microsoft.com/office/drawing/2014/main" val="2916042377"/>
                    </a:ext>
                  </a:extLst>
                </a:gridCol>
              </a:tblGrid>
              <a:tr h="388480">
                <a:tc>
                  <a:txBody>
                    <a:bodyPr/>
                    <a:lstStyle/>
                    <a:p>
                      <a:pPr>
                        <a:lnSpc>
                          <a:spcPct val="115000"/>
                        </a:lnSpc>
                        <a:spcAft>
                          <a:spcPts val="0"/>
                        </a:spcAft>
                      </a:pPr>
                      <a:r>
                        <a:rPr lang="nb-NO" sz="800" dirty="0">
                          <a:ln>
                            <a:noFill/>
                          </a:ln>
                          <a:effectLst>
                            <a:reflection blurRad="6350" stA="55000" endA="50" endPos="85000" dist="29997" dir="5400000" sy="-100000" algn="bl"/>
                          </a:effectLst>
                        </a:rPr>
                        <a:t> </a:t>
                      </a:r>
                      <a:endParaRPr lang="nb-NO"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ln>
                            <a:noFill/>
                          </a:ln>
                          <a:effectLst>
                            <a:glow rad="63500">
                              <a:schemeClr val="accent6">
                                <a:satMod val="175000"/>
                                <a:alpha val="40000"/>
                              </a:schemeClr>
                            </a:glow>
                          </a:effectLst>
                        </a:rPr>
                        <a:t>MANDAG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ln>
                            <a:noFill/>
                          </a:ln>
                          <a:effectLst>
                            <a:glow rad="63500">
                              <a:schemeClr val="accent6">
                                <a:satMod val="175000"/>
                                <a:alpha val="40000"/>
                              </a:schemeClr>
                            </a:glow>
                          </a:effectLst>
                        </a:rPr>
                        <a:t>TIRSDAG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ln>
                            <a:noFill/>
                          </a:ln>
                          <a:effectLst>
                            <a:glow rad="63500">
                              <a:schemeClr val="accent6">
                                <a:satMod val="175000"/>
                                <a:alpha val="40000"/>
                              </a:schemeClr>
                            </a:glow>
                          </a:effectLst>
                        </a:rPr>
                        <a:t>ONSDAG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ln>
                            <a:noFill/>
                          </a:ln>
                          <a:effectLst>
                            <a:glow rad="63500">
                              <a:schemeClr val="accent6">
                                <a:satMod val="175000"/>
                                <a:alpha val="40000"/>
                              </a:schemeClr>
                            </a:glow>
                          </a:effectLst>
                        </a:rPr>
                        <a:t>TORSDAG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ln>
                            <a:noFill/>
                          </a:ln>
                          <a:effectLst>
                            <a:glow rad="63500">
                              <a:schemeClr val="accent6">
                                <a:satMod val="175000"/>
                                <a:alpha val="40000"/>
                              </a:schemeClr>
                            </a:glow>
                          </a:effectLst>
                        </a:rPr>
                        <a:t>FREDAG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2837397019"/>
                  </a:ext>
                </a:extLst>
              </a:tr>
              <a:tr h="786457">
                <a:tc>
                  <a:txBody>
                    <a:bodyPr/>
                    <a:lstStyle/>
                    <a:p>
                      <a:pPr>
                        <a:lnSpc>
                          <a:spcPct val="115000"/>
                        </a:lnSpc>
                        <a:spcAft>
                          <a:spcPts val="0"/>
                        </a:spcAft>
                      </a:pPr>
                      <a:r>
                        <a:rPr lang="nb-NO" sz="1500">
                          <a:ln>
                            <a:noFill/>
                          </a:ln>
                          <a:effectLst>
                            <a:reflection blurRad="6350" stA="55000" endA="50" endPos="85000" dist="29997" dir="5400000" sy="-100000" algn="bl"/>
                          </a:effectLst>
                        </a:rPr>
                        <a:t>8.25 – 9.10</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MATTE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MATTE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MATTE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KRLE </a:t>
                      </a:r>
                      <a:endParaRPr lang="nb-NO" sz="600">
                        <a:effectLst/>
                      </a:endParaRPr>
                    </a:p>
                    <a:p>
                      <a:pPr algn="ctr">
                        <a:lnSpc>
                          <a:spcPct val="115000"/>
                        </a:lnSpc>
                        <a:spcAft>
                          <a:spcPts val="0"/>
                        </a:spcAft>
                      </a:pPr>
                      <a:r>
                        <a:rPr lang="nb-NO" sz="1300">
                          <a:effectLst/>
                        </a:rPr>
                        <a:t>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NORSK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2618483992"/>
                  </a:ext>
                </a:extLst>
              </a:tr>
              <a:tr h="788719">
                <a:tc>
                  <a:txBody>
                    <a:bodyPr/>
                    <a:lstStyle/>
                    <a:p>
                      <a:pPr>
                        <a:lnSpc>
                          <a:spcPct val="115000"/>
                        </a:lnSpc>
                        <a:spcAft>
                          <a:spcPts val="0"/>
                        </a:spcAft>
                      </a:pPr>
                      <a:r>
                        <a:rPr lang="nb-NO" sz="1500">
                          <a:ln>
                            <a:noFill/>
                          </a:ln>
                          <a:effectLst>
                            <a:reflection blurRad="6350" stA="55000" endA="50" endPos="85000" dist="29997" dir="5400000" sy="-100000" algn="bl"/>
                          </a:effectLst>
                        </a:rPr>
                        <a:t>9.15 – 10.00</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NORSK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NATURFAG 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NORSK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MATTE</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NORSK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2641473360"/>
                  </a:ext>
                </a:extLst>
              </a:tr>
              <a:tr h="791431">
                <a:tc>
                  <a:txBody>
                    <a:bodyPr/>
                    <a:lstStyle/>
                    <a:p>
                      <a:pPr>
                        <a:lnSpc>
                          <a:spcPct val="115000"/>
                        </a:lnSpc>
                        <a:spcAft>
                          <a:spcPts val="0"/>
                        </a:spcAft>
                      </a:pPr>
                      <a:r>
                        <a:rPr lang="nb-NO" sz="1500" dirty="0">
                          <a:ln>
                            <a:noFill/>
                          </a:ln>
                          <a:effectLst>
                            <a:reflection blurRad="6350" stA="55000" endA="50" endPos="85000" dist="29997" dir="5400000" sy="-100000" algn="bl"/>
                          </a:effectLst>
                        </a:rPr>
                        <a:t>10.10 – 10.55</a:t>
                      </a:r>
                      <a:endParaRPr lang="nb-NO"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GYM/KH</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MUSIK004B</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ENGELSK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NATURFAG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KH/GYM</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1807151902"/>
                  </a:ext>
                </a:extLst>
              </a:tr>
              <a:tr h="770628">
                <a:tc>
                  <a:txBody>
                    <a:bodyPr/>
                    <a:lstStyle/>
                    <a:p>
                      <a:pPr>
                        <a:lnSpc>
                          <a:spcPct val="115000"/>
                        </a:lnSpc>
                        <a:spcAft>
                          <a:spcPts val="0"/>
                        </a:spcAft>
                      </a:pPr>
                      <a:r>
                        <a:rPr lang="nb-NO" sz="1500">
                          <a:ln>
                            <a:noFill/>
                          </a:ln>
                          <a:effectLst>
                            <a:reflection blurRad="6350" stA="55000" endA="50" endPos="85000" dist="29997" dir="5400000" sy="-100000" algn="bl"/>
                          </a:effectLst>
                        </a:rPr>
                        <a:t>11.30 – 12.15</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KH/GYM</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SPRÅK</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VALGFAG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NATURFAG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GYM/KH</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1633915676"/>
                  </a:ext>
                </a:extLst>
              </a:tr>
              <a:tr h="772438">
                <a:tc>
                  <a:txBody>
                    <a:bodyPr/>
                    <a:lstStyle/>
                    <a:p>
                      <a:pPr>
                        <a:lnSpc>
                          <a:spcPct val="115000"/>
                        </a:lnSpc>
                        <a:spcAft>
                          <a:spcPts val="0"/>
                        </a:spcAft>
                      </a:pPr>
                      <a:r>
                        <a:rPr lang="nb-NO" sz="1500">
                          <a:ln>
                            <a:noFill/>
                          </a:ln>
                          <a:effectLst>
                            <a:reflection blurRad="6350" stA="55000" endA="50" endPos="85000" dist="29997" dir="5400000" sy="-100000" algn="bl"/>
                          </a:effectLst>
                        </a:rPr>
                        <a:t>12.25 – 13.10</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ENGELSK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dirty="0">
                          <a:effectLst/>
                        </a:rPr>
                        <a:t>SYMJING</a:t>
                      </a:r>
                      <a:endParaRPr lang="nb-NO" sz="600" dirty="0">
                        <a:effectLst/>
                      </a:endParaRPr>
                    </a:p>
                  </a:txBody>
                  <a:tcPr marL="36225" marR="36225" marT="0" marB="0"/>
                </a:tc>
                <a:tc>
                  <a:txBody>
                    <a:bodyPr/>
                    <a:lstStyle/>
                    <a:p>
                      <a:pPr algn="ctr">
                        <a:lnSpc>
                          <a:spcPct val="115000"/>
                        </a:lnSpc>
                        <a:spcAft>
                          <a:spcPts val="0"/>
                        </a:spcAft>
                      </a:pPr>
                      <a:r>
                        <a:rPr lang="nb-NO" sz="1300">
                          <a:effectLst/>
                        </a:rPr>
                        <a:t>VALGFAG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SAMFUNN 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ENGELSK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2892632156"/>
                  </a:ext>
                </a:extLst>
              </a:tr>
              <a:tr h="783744">
                <a:tc>
                  <a:txBody>
                    <a:bodyPr/>
                    <a:lstStyle/>
                    <a:p>
                      <a:pPr>
                        <a:lnSpc>
                          <a:spcPct val="115000"/>
                        </a:lnSpc>
                        <a:spcAft>
                          <a:spcPts val="0"/>
                        </a:spcAft>
                      </a:pPr>
                      <a:r>
                        <a:rPr lang="nb-NO" sz="1500">
                          <a:ln>
                            <a:noFill/>
                          </a:ln>
                          <a:effectLst>
                            <a:reflection blurRad="6350" stA="55000" endA="50" endPos="85000" dist="29997" dir="5400000" sy="-100000" algn="bl"/>
                          </a:effectLst>
                        </a:rPr>
                        <a:t>13.20 – 14.05</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SPRÅK</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KRLE  </a:t>
                      </a:r>
                      <a:endParaRPr lang="nb-NO" sz="600">
                        <a:effectLst/>
                      </a:endParaRPr>
                    </a:p>
                    <a:p>
                      <a:pPr algn="ctr">
                        <a:lnSpc>
                          <a:spcPct val="115000"/>
                        </a:lnSpc>
                        <a:spcAft>
                          <a:spcPts val="0"/>
                        </a:spcAft>
                      </a:pPr>
                      <a:r>
                        <a:rPr lang="nb-NO" sz="1300">
                          <a:effectLst/>
                        </a:rPr>
                        <a:t>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SAMFUNN 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SAMFUNN 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SPRÅK</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3386260032"/>
                  </a:ext>
                </a:extLst>
              </a:tr>
              <a:tr h="785100">
                <a:tc>
                  <a:txBody>
                    <a:bodyPr/>
                    <a:lstStyle/>
                    <a:p>
                      <a:pPr>
                        <a:lnSpc>
                          <a:spcPct val="115000"/>
                        </a:lnSpc>
                        <a:spcAft>
                          <a:spcPts val="0"/>
                        </a:spcAft>
                      </a:pPr>
                      <a:r>
                        <a:rPr lang="nb-NO" sz="1500">
                          <a:ln>
                            <a:noFill/>
                          </a:ln>
                          <a:effectLst>
                            <a:reflection blurRad="6350" stA="55000" endA="50" endPos="85000" dist="29997" dir="5400000" sy="-100000" algn="bl"/>
                          </a:effectLst>
                        </a:rPr>
                        <a:t>14.15 – 15.00</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 </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 </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UTV</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 </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dirty="0">
                          <a:effectLst/>
                        </a:rPr>
                        <a:t> </a:t>
                      </a:r>
                      <a:endParaRPr lang="nb-NO"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82578360"/>
                  </a:ext>
                </a:extLst>
              </a:tr>
            </a:tbl>
          </a:graphicData>
        </a:graphic>
      </p:graphicFrame>
      <p:sp>
        <p:nvSpPr>
          <p:cNvPr id="4" name="Rectangle 1">
            <a:extLst>
              <a:ext uri="{FF2B5EF4-FFF2-40B4-BE49-F238E27FC236}">
                <a16:creationId xmlns:a16="http://schemas.microsoft.com/office/drawing/2014/main" id="{1F517D5F-15E4-4AA8-98D6-05B2E0835D6D}"/>
              </a:ext>
            </a:extLst>
          </p:cNvPr>
          <p:cNvSpPr>
            <a:spLocks noChangeArrowheads="1"/>
          </p:cNvSpPr>
          <p:nvPr/>
        </p:nvSpPr>
        <p:spPr bwMode="auto">
          <a:xfrm>
            <a:off x="2973387" y="1825625"/>
            <a:ext cx="1697654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b-NO"/>
          </a:p>
        </p:txBody>
      </p:sp>
    </p:spTree>
    <p:extLst>
      <p:ext uri="{BB962C8B-B14F-4D97-AF65-F5344CB8AC3E}">
        <p14:creationId xmlns:p14="http://schemas.microsoft.com/office/powerpoint/2010/main" val="4260704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96A524B9-B99B-352E-D2C0-AE76BA97718A}"/>
              </a:ext>
            </a:extLst>
          </p:cNvPr>
          <p:cNvSpPr>
            <a:spLocks noGrp="1"/>
          </p:cNvSpPr>
          <p:nvPr>
            <p:ph type="title"/>
          </p:nvPr>
        </p:nvSpPr>
        <p:spPr>
          <a:xfrm>
            <a:off x="1115568" y="548640"/>
            <a:ext cx="10168128" cy="1179576"/>
          </a:xfrm>
        </p:spPr>
        <p:txBody>
          <a:bodyPr>
            <a:normAutofit/>
          </a:bodyPr>
          <a:lstStyle/>
          <a:p>
            <a:r>
              <a:rPr lang="nb-NO" sz="4000" dirty="0"/>
              <a:t>Hvordan blir prosessen videre?</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e 3">
            <a:extLst>
              <a:ext uri="{FF2B5EF4-FFF2-40B4-BE49-F238E27FC236}">
                <a16:creationId xmlns:a16="http://schemas.microsoft.com/office/drawing/2014/main" id="{73A7D821-5ADB-CD9C-D3A2-0DEFF606CCCE}"/>
              </a:ext>
            </a:extLst>
          </p:cNvPr>
          <p:cNvPicPr>
            <a:picLocks noChangeAspect="1"/>
          </p:cNvPicPr>
          <p:nvPr/>
        </p:nvPicPr>
        <p:blipFill rotWithShape="1">
          <a:blip r:embed="rId2"/>
          <a:srcRect r="2" b="1653"/>
          <a:stretch/>
        </p:blipFill>
        <p:spPr>
          <a:xfrm>
            <a:off x="908304" y="2011680"/>
            <a:ext cx="6009855" cy="4297680"/>
          </a:xfrm>
          <a:prstGeom prst="rect">
            <a:avLst/>
          </a:prstGeom>
        </p:spPr>
      </p:pic>
      <p:sp>
        <p:nvSpPr>
          <p:cNvPr id="3" name="Plassholder for innhold 2">
            <a:extLst>
              <a:ext uri="{FF2B5EF4-FFF2-40B4-BE49-F238E27FC236}">
                <a16:creationId xmlns:a16="http://schemas.microsoft.com/office/drawing/2014/main" id="{A8E92906-3DF9-E6BB-DF3B-199CE5FB5C1C}"/>
              </a:ext>
            </a:extLst>
          </p:cNvPr>
          <p:cNvSpPr>
            <a:spLocks noGrp="1"/>
          </p:cNvSpPr>
          <p:nvPr>
            <p:ph idx="1"/>
          </p:nvPr>
        </p:nvSpPr>
        <p:spPr>
          <a:xfrm>
            <a:off x="7268254" y="1371600"/>
            <a:ext cx="3872243" cy="5212715"/>
          </a:xfrm>
        </p:spPr>
        <p:txBody>
          <a:bodyPr anchor="ctr">
            <a:normAutofit/>
          </a:bodyPr>
          <a:lstStyle/>
          <a:p>
            <a:pPr marL="0" indent="0">
              <a:buNone/>
            </a:pPr>
            <a:r>
              <a:rPr lang="nb-NO" sz="1800" u="sng" dirty="0"/>
              <a:t>Bøker</a:t>
            </a:r>
          </a:p>
          <a:p>
            <a:pPr marL="0" indent="0">
              <a:buNone/>
            </a:pPr>
            <a:r>
              <a:rPr lang="nb-NO" sz="1800" dirty="0"/>
              <a:t>Jeg vil ha bøkene mine på nynorsk</a:t>
            </a:r>
          </a:p>
          <a:p>
            <a:pPr marL="0" indent="0">
              <a:buNone/>
            </a:pPr>
            <a:r>
              <a:rPr lang="nb-NO" sz="1800" dirty="0"/>
              <a:t>Jeg vil ha bøkene mine på bokmål</a:t>
            </a:r>
          </a:p>
          <a:p>
            <a:pPr marL="0" indent="0">
              <a:buNone/>
            </a:pPr>
            <a:endParaRPr lang="nb-NO" sz="1800" u="sng" dirty="0"/>
          </a:p>
          <a:p>
            <a:pPr marL="0" indent="0">
              <a:buNone/>
            </a:pPr>
            <a:r>
              <a:rPr lang="nb-NO" sz="1800" u="sng" dirty="0"/>
              <a:t>Klasse</a:t>
            </a:r>
          </a:p>
          <a:p>
            <a:pPr marL="0" indent="0">
              <a:buNone/>
            </a:pPr>
            <a:r>
              <a:rPr lang="nb-NO" sz="1800" dirty="0"/>
              <a:t>Jeg vil gå i blandet språkgruppe </a:t>
            </a:r>
          </a:p>
          <a:p>
            <a:pPr marL="0" indent="0">
              <a:buNone/>
            </a:pPr>
            <a:r>
              <a:rPr lang="nb-NO" sz="1800" dirty="0"/>
              <a:t>Jeg vil ikke gå i blandet språkgruppe</a:t>
            </a:r>
          </a:p>
          <a:p>
            <a:pPr marL="0" indent="0">
              <a:buNone/>
            </a:pPr>
            <a:endParaRPr lang="nb-NO" sz="1800" dirty="0"/>
          </a:p>
          <a:p>
            <a:pPr marL="0" indent="0">
              <a:buNone/>
            </a:pPr>
            <a:r>
              <a:rPr lang="nb-NO" sz="1800" u="sng" dirty="0"/>
              <a:t>Dersom det ikke blir blandede språkgrupper vil jeg:</a:t>
            </a:r>
          </a:p>
          <a:p>
            <a:pPr marL="0" indent="0">
              <a:buNone/>
            </a:pPr>
            <a:r>
              <a:rPr lang="nb-NO" sz="1800" dirty="0"/>
              <a:t>Gå i nynorskklasse</a:t>
            </a:r>
          </a:p>
          <a:p>
            <a:pPr marL="0" indent="0">
              <a:buNone/>
            </a:pPr>
            <a:r>
              <a:rPr lang="nb-NO" sz="1800" dirty="0"/>
              <a:t>Gå i bokmålsklasse</a:t>
            </a:r>
          </a:p>
        </p:txBody>
      </p:sp>
    </p:spTree>
    <p:extLst>
      <p:ext uri="{BB962C8B-B14F-4D97-AF65-F5344CB8AC3E}">
        <p14:creationId xmlns:p14="http://schemas.microsoft.com/office/powerpoint/2010/main" val="2700954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e 8" descr="Et bilde som inneholder forskjellig, innendørs, bord, sitter&#10;&#10;Beskrivelse som er generert med høy visshet">
            <a:extLst>
              <a:ext uri="{FF2B5EF4-FFF2-40B4-BE49-F238E27FC236}">
                <a16:creationId xmlns:a16="http://schemas.microsoft.com/office/drawing/2014/main" id="{8F8375A7-1B59-4712-A7FB-DAE50964151A}"/>
              </a:ext>
            </a:extLst>
          </p:cNvPr>
          <p:cNvPicPr>
            <a:picLocks noChangeAspect="1"/>
          </p:cNvPicPr>
          <p:nvPr/>
        </p:nvPicPr>
        <p:blipFill rotWithShape="1">
          <a:blip r:embed="rId2">
            <a:extLst>
              <a:ext uri="{28A0092B-C50C-407E-A947-70E740481C1C}">
                <a14:useLocalDpi xmlns:a14="http://schemas.microsoft.com/office/drawing/2010/main" val="0"/>
              </a:ext>
            </a:extLst>
          </a:blip>
          <a:srcRect t="19925" r="-2" b="1110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Bilde 6" descr="Et bilde som inneholder skjermbilde&#10;&#10;Beskrivelse som er generert med svært høy visshet">
            <a:extLst>
              <a:ext uri="{FF2B5EF4-FFF2-40B4-BE49-F238E27FC236}">
                <a16:creationId xmlns:a16="http://schemas.microsoft.com/office/drawing/2014/main" id="{7DFA59D6-684C-4B98-B9C8-C036157ACB29}"/>
              </a:ext>
            </a:extLst>
          </p:cNvPr>
          <p:cNvPicPr>
            <a:picLocks noChangeAspect="1"/>
          </p:cNvPicPr>
          <p:nvPr/>
        </p:nvPicPr>
        <p:blipFill rotWithShape="1">
          <a:blip r:embed="rId3">
            <a:extLst>
              <a:ext uri="{28A0092B-C50C-407E-A947-70E740481C1C}">
                <a14:useLocalDpi xmlns:a14="http://schemas.microsoft.com/office/drawing/2010/main" val="0"/>
              </a:ext>
            </a:extLst>
          </a:blip>
          <a:srcRect r="-2" b="1815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5" name="Freeform: Shape 3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Freeform: Shape 4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6679919C-BFE7-4450-8804-94FE500F32F4}"/>
              </a:ext>
            </a:extLst>
          </p:cNvPr>
          <p:cNvSpPr>
            <a:spLocks noGrp="1"/>
          </p:cNvSpPr>
          <p:nvPr>
            <p:ph type="title"/>
          </p:nvPr>
        </p:nvSpPr>
        <p:spPr>
          <a:xfrm>
            <a:off x="448056" y="859536"/>
            <a:ext cx="4832802" cy="1243584"/>
          </a:xfrm>
        </p:spPr>
        <p:txBody>
          <a:bodyPr>
            <a:normAutofit/>
          </a:bodyPr>
          <a:lstStyle/>
          <a:p>
            <a:r>
              <a:rPr lang="nb-NO" sz="3400" dirty="0"/>
              <a:t>Hva er nytt for elevene?</a:t>
            </a:r>
          </a:p>
        </p:txBody>
      </p:sp>
      <p:sp>
        <p:nvSpPr>
          <p:cNvPr id="38" name="Rectangle 4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0" name="Rectangle 4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A8560676-3B9F-429C-93C9-C76DF8454C9C}"/>
              </a:ext>
            </a:extLst>
          </p:cNvPr>
          <p:cNvSpPr>
            <a:spLocks noGrp="1"/>
          </p:cNvSpPr>
          <p:nvPr>
            <p:ph idx="1"/>
          </p:nvPr>
        </p:nvSpPr>
        <p:spPr>
          <a:xfrm>
            <a:off x="448056" y="2512611"/>
            <a:ext cx="4832803" cy="3664351"/>
          </a:xfrm>
        </p:spPr>
        <p:txBody>
          <a:bodyPr>
            <a:normAutofit/>
          </a:bodyPr>
          <a:lstStyle/>
          <a:p>
            <a:r>
              <a:rPr lang="nb-NO" sz="2000" dirty="0"/>
              <a:t>Karakterer- tilbakemeldinger</a:t>
            </a:r>
          </a:p>
          <a:p>
            <a:r>
              <a:rPr lang="nb-NO" sz="2000" dirty="0"/>
              <a:t>Hovedmål/sidemål</a:t>
            </a:r>
          </a:p>
          <a:p>
            <a:r>
              <a:rPr lang="nb-NO" sz="2000" dirty="0"/>
              <a:t>Yondr</a:t>
            </a:r>
          </a:p>
          <a:p>
            <a:r>
              <a:rPr lang="nb-NO" sz="2000" dirty="0" err="1"/>
              <a:t>Tyggis</a:t>
            </a:r>
            <a:endParaRPr lang="nb-NO" sz="2000" dirty="0"/>
          </a:p>
          <a:p>
            <a:r>
              <a:rPr lang="nb-NO" sz="2000" dirty="0"/>
              <a:t>Mer skole!</a:t>
            </a:r>
          </a:p>
          <a:p>
            <a:endParaRPr lang="nb-NO" sz="2000" dirty="0"/>
          </a:p>
        </p:txBody>
      </p:sp>
    </p:spTree>
    <p:extLst>
      <p:ext uri="{BB962C8B-B14F-4D97-AF65-F5344CB8AC3E}">
        <p14:creationId xmlns:p14="http://schemas.microsoft.com/office/powerpoint/2010/main" val="2836488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BD56612B-18CF-4136-BD37-B700100FB93A}"/>
              </a:ext>
            </a:extLst>
          </p:cNvPr>
          <p:cNvGraphicFramePr>
            <a:graphicFrameLocks noGrp="1"/>
          </p:cNvGraphicFramePr>
          <p:nvPr/>
        </p:nvGraphicFramePr>
        <p:xfrm>
          <a:off x="224726" y="309966"/>
          <a:ext cx="11445498" cy="5866997"/>
        </p:xfrm>
        <a:graphic>
          <a:graphicData uri="http://schemas.openxmlformats.org/drawingml/2006/table">
            <a:tbl>
              <a:tblPr firstRow="1" firstCol="1" bandRow="1">
                <a:tableStyleId>{5C22544A-7EE6-4342-B048-85BDC9FD1C3A}</a:tableStyleId>
              </a:tblPr>
              <a:tblGrid>
                <a:gridCol w="2225548">
                  <a:extLst>
                    <a:ext uri="{9D8B030D-6E8A-4147-A177-3AD203B41FA5}">
                      <a16:colId xmlns:a16="http://schemas.microsoft.com/office/drawing/2014/main" val="4142257406"/>
                    </a:ext>
                  </a:extLst>
                </a:gridCol>
                <a:gridCol w="1843252">
                  <a:extLst>
                    <a:ext uri="{9D8B030D-6E8A-4147-A177-3AD203B41FA5}">
                      <a16:colId xmlns:a16="http://schemas.microsoft.com/office/drawing/2014/main" val="1822110898"/>
                    </a:ext>
                  </a:extLst>
                </a:gridCol>
                <a:gridCol w="1843252">
                  <a:extLst>
                    <a:ext uri="{9D8B030D-6E8A-4147-A177-3AD203B41FA5}">
                      <a16:colId xmlns:a16="http://schemas.microsoft.com/office/drawing/2014/main" val="1767066082"/>
                    </a:ext>
                  </a:extLst>
                </a:gridCol>
                <a:gridCol w="1843252">
                  <a:extLst>
                    <a:ext uri="{9D8B030D-6E8A-4147-A177-3AD203B41FA5}">
                      <a16:colId xmlns:a16="http://schemas.microsoft.com/office/drawing/2014/main" val="4065370997"/>
                    </a:ext>
                  </a:extLst>
                </a:gridCol>
                <a:gridCol w="1845097">
                  <a:extLst>
                    <a:ext uri="{9D8B030D-6E8A-4147-A177-3AD203B41FA5}">
                      <a16:colId xmlns:a16="http://schemas.microsoft.com/office/drawing/2014/main" val="2787367838"/>
                    </a:ext>
                  </a:extLst>
                </a:gridCol>
                <a:gridCol w="1845097">
                  <a:extLst>
                    <a:ext uri="{9D8B030D-6E8A-4147-A177-3AD203B41FA5}">
                      <a16:colId xmlns:a16="http://schemas.microsoft.com/office/drawing/2014/main" val="2916042377"/>
                    </a:ext>
                  </a:extLst>
                </a:gridCol>
              </a:tblGrid>
              <a:tr h="388480">
                <a:tc>
                  <a:txBody>
                    <a:bodyPr/>
                    <a:lstStyle/>
                    <a:p>
                      <a:pPr>
                        <a:lnSpc>
                          <a:spcPct val="115000"/>
                        </a:lnSpc>
                        <a:spcAft>
                          <a:spcPts val="0"/>
                        </a:spcAft>
                      </a:pPr>
                      <a:r>
                        <a:rPr lang="nb-NO" sz="800" dirty="0">
                          <a:ln>
                            <a:noFill/>
                          </a:ln>
                          <a:effectLst>
                            <a:reflection blurRad="6350" stA="55000" endA="50" endPos="85000" dist="29997" dir="5400000" sy="-100000" algn="bl"/>
                          </a:effectLst>
                        </a:rPr>
                        <a:t> </a:t>
                      </a:r>
                      <a:endParaRPr lang="nb-NO"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ln>
                            <a:noFill/>
                          </a:ln>
                          <a:effectLst>
                            <a:glow rad="63500">
                              <a:schemeClr val="accent6">
                                <a:satMod val="175000"/>
                                <a:alpha val="40000"/>
                              </a:schemeClr>
                            </a:glow>
                          </a:effectLst>
                        </a:rPr>
                        <a:t>MANDAG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ln>
                            <a:noFill/>
                          </a:ln>
                          <a:effectLst>
                            <a:glow rad="63500">
                              <a:schemeClr val="accent6">
                                <a:satMod val="175000"/>
                                <a:alpha val="40000"/>
                              </a:schemeClr>
                            </a:glow>
                          </a:effectLst>
                        </a:rPr>
                        <a:t>TIRSDAG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ln>
                            <a:noFill/>
                          </a:ln>
                          <a:effectLst>
                            <a:glow rad="63500">
                              <a:schemeClr val="accent6">
                                <a:satMod val="175000"/>
                                <a:alpha val="40000"/>
                              </a:schemeClr>
                            </a:glow>
                          </a:effectLst>
                        </a:rPr>
                        <a:t>ONSDAG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ln>
                            <a:noFill/>
                          </a:ln>
                          <a:effectLst>
                            <a:glow rad="63500">
                              <a:schemeClr val="accent6">
                                <a:satMod val="175000"/>
                                <a:alpha val="40000"/>
                              </a:schemeClr>
                            </a:glow>
                          </a:effectLst>
                        </a:rPr>
                        <a:t>TORSDAG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ln>
                            <a:noFill/>
                          </a:ln>
                          <a:effectLst>
                            <a:glow rad="63500">
                              <a:schemeClr val="accent6">
                                <a:satMod val="175000"/>
                                <a:alpha val="40000"/>
                              </a:schemeClr>
                            </a:glow>
                          </a:effectLst>
                        </a:rPr>
                        <a:t>FREDAG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2837397019"/>
                  </a:ext>
                </a:extLst>
              </a:tr>
              <a:tr h="786457">
                <a:tc>
                  <a:txBody>
                    <a:bodyPr/>
                    <a:lstStyle/>
                    <a:p>
                      <a:pPr>
                        <a:lnSpc>
                          <a:spcPct val="115000"/>
                        </a:lnSpc>
                        <a:spcAft>
                          <a:spcPts val="0"/>
                        </a:spcAft>
                      </a:pPr>
                      <a:r>
                        <a:rPr lang="nb-NO" sz="1500">
                          <a:ln>
                            <a:noFill/>
                          </a:ln>
                          <a:effectLst>
                            <a:reflection blurRad="6350" stA="55000" endA="50" endPos="85000" dist="29997" dir="5400000" sy="-100000" algn="bl"/>
                          </a:effectLst>
                        </a:rPr>
                        <a:t>8.25 – 9.10</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MATTE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MATTE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MATTE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KRLE </a:t>
                      </a:r>
                      <a:endParaRPr lang="nb-NO" sz="600">
                        <a:effectLst/>
                      </a:endParaRPr>
                    </a:p>
                    <a:p>
                      <a:pPr algn="ctr">
                        <a:lnSpc>
                          <a:spcPct val="115000"/>
                        </a:lnSpc>
                        <a:spcAft>
                          <a:spcPts val="0"/>
                        </a:spcAft>
                      </a:pPr>
                      <a:r>
                        <a:rPr lang="nb-NO" sz="1300">
                          <a:effectLst/>
                        </a:rPr>
                        <a:t>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NORSK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2618483992"/>
                  </a:ext>
                </a:extLst>
              </a:tr>
              <a:tr h="788719">
                <a:tc>
                  <a:txBody>
                    <a:bodyPr/>
                    <a:lstStyle/>
                    <a:p>
                      <a:pPr>
                        <a:lnSpc>
                          <a:spcPct val="115000"/>
                        </a:lnSpc>
                        <a:spcAft>
                          <a:spcPts val="0"/>
                        </a:spcAft>
                      </a:pPr>
                      <a:r>
                        <a:rPr lang="nb-NO" sz="1500">
                          <a:ln>
                            <a:noFill/>
                          </a:ln>
                          <a:effectLst>
                            <a:reflection blurRad="6350" stA="55000" endA="50" endPos="85000" dist="29997" dir="5400000" sy="-100000" algn="bl"/>
                          </a:effectLst>
                        </a:rPr>
                        <a:t>9.15 – 10.00</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NORSK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NATURFAG 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NORSK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MATTE</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NORSK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2641473360"/>
                  </a:ext>
                </a:extLst>
              </a:tr>
              <a:tr h="791431">
                <a:tc>
                  <a:txBody>
                    <a:bodyPr/>
                    <a:lstStyle/>
                    <a:p>
                      <a:pPr>
                        <a:lnSpc>
                          <a:spcPct val="115000"/>
                        </a:lnSpc>
                        <a:spcAft>
                          <a:spcPts val="0"/>
                        </a:spcAft>
                      </a:pPr>
                      <a:r>
                        <a:rPr lang="nb-NO" sz="1500" dirty="0">
                          <a:ln>
                            <a:noFill/>
                          </a:ln>
                          <a:effectLst>
                            <a:reflection blurRad="6350" stA="55000" endA="50" endPos="85000" dist="29997" dir="5400000" sy="-100000" algn="bl"/>
                          </a:effectLst>
                        </a:rPr>
                        <a:t>10.10 – 10.55</a:t>
                      </a:r>
                      <a:endParaRPr lang="nb-NO"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GYM/KH</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MUSIK004B</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ENGELSK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NATURFAG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KH/GYM</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1807151902"/>
                  </a:ext>
                </a:extLst>
              </a:tr>
              <a:tr h="770628">
                <a:tc>
                  <a:txBody>
                    <a:bodyPr/>
                    <a:lstStyle/>
                    <a:p>
                      <a:pPr>
                        <a:lnSpc>
                          <a:spcPct val="115000"/>
                        </a:lnSpc>
                        <a:spcAft>
                          <a:spcPts val="0"/>
                        </a:spcAft>
                      </a:pPr>
                      <a:r>
                        <a:rPr lang="nb-NO" sz="1500">
                          <a:ln>
                            <a:noFill/>
                          </a:ln>
                          <a:effectLst>
                            <a:reflection blurRad="6350" stA="55000" endA="50" endPos="85000" dist="29997" dir="5400000" sy="-100000" algn="bl"/>
                          </a:effectLst>
                        </a:rPr>
                        <a:t>11.30 – 12.15</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KH/GYM</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SPRÅK</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VALGFAG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NATURFAG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GYM/KH</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1633915676"/>
                  </a:ext>
                </a:extLst>
              </a:tr>
              <a:tr h="772438">
                <a:tc>
                  <a:txBody>
                    <a:bodyPr/>
                    <a:lstStyle/>
                    <a:p>
                      <a:pPr>
                        <a:lnSpc>
                          <a:spcPct val="115000"/>
                        </a:lnSpc>
                        <a:spcAft>
                          <a:spcPts val="0"/>
                        </a:spcAft>
                      </a:pPr>
                      <a:r>
                        <a:rPr lang="nb-NO" sz="1500">
                          <a:ln>
                            <a:noFill/>
                          </a:ln>
                          <a:effectLst>
                            <a:reflection blurRad="6350" stA="55000" endA="50" endPos="85000" dist="29997" dir="5400000" sy="-100000" algn="bl"/>
                          </a:effectLst>
                        </a:rPr>
                        <a:t>12.25 – 13.10</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ENGELSK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dirty="0">
                          <a:effectLst/>
                        </a:rPr>
                        <a:t>SYMJING</a:t>
                      </a:r>
                      <a:endParaRPr lang="nb-NO" sz="600" dirty="0">
                        <a:effectLst/>
                      </a:endParaRPr>
                    </a:p>
                  </a:txBody>
                  <a:tcPr marL="36225" marR="36225" marT="0" marB="0"/>
                </a:tc>
                <a:tc>
                  <a:txBody>
                    <a:bodyPr/>
                    <a:lstStyle/>
                    <a:p>
                      <a:pPr algn="ctr">
                        <a:lnSpc>
                          <a:spcPct val="115000"/>
                        </a:lnSpc>
                        <a:spcAft>
                          <a:spcPts val="0"/>
                        </a:spcAft>
                      </a:pPr>
                      <a:r>
                        <a:rPr lang="nb-NO" sz="1300">
                          <a:effectLst/>
                        </a:rPr>
                        <a:t>VALGFAG</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SAMFUNN 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ENGELSK </a:t>
                      </a:r>
                      <a:endParaRPr lang="nb-NO" sz="600">
                        <a:effectLst/>
                      </a:endParaRPr>
                    </a:p>
                    <a:p>
                      <a:pPr algn="ctr">
                        <a:lnSpc>
                          <a:spcPct val="115000"/>
                        </a:lnSpc>
                        <a:spcAft>
                          <a:spcPts val="0"/>
                        </a:spcAft>
                      </a:pPr>
                      <a:r>
                        <a:rPr lang="nb-NO" sz="1300">
                          <a:effectLst/>
                        </a:rPr>
                        <a:t>Rom 8</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2892632156"/>
                  </a:ext>
                </a:extLst>
              </a:tr>
              <a:tr h="783744">
                <a:tc>
                  <a:txBody>
                    <a:bodyPr/>
                    <a:lstStyle/>
                    <a:p>
                      <a:pPr>
                        <a:lnSpc>
                          <a:spcPct val="115000"/>
                        </a:lnSpc>
                        <a:spcAft>
                          <a:spcPts val="0"/>
                        </a:spcAft>
                      </a:pPr>
                      <a:r>
                        <a:rPr lang="nb-NO" sz="1500">
                          <a:ln>
                            <a:noFill/>
                          </a:ln>
                          <a:effectLst>
                            <a:reflection blurRad="6350" stA="55000" endA="50" endPos="85000" dist="29997" dir="5400000" sy="-100000" algn="bl"/>
                          </a:effectLst>
                        </a:rPr>
                        <a:t>13.20 – 14.05</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SPRÅK</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KRLE  </a:t>
                      </a:r>
                      <a:endParaRPr lang="nb-NO" sz="600">
                        <a:effectLst/>
                      </a:endParaRPr>
                    </a:p>
                    <a:p>
                      <a:pPr algn="ctr">
                        <a:lnSpc>
                          <a:spcPct val="115000"/>
                        </a:lnSpc>
                        <a:spcAft>
                          <a:spcPts val="0"/>
                        </a:spcAft>
                      </a:pPr>
                      <a:r>
                        <a:rPr lang="nb-NO" sz="1300">
                          <a:effectLst/>
                        </a:rPr>
                        <a:t>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SAMFUNN 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SAMFUNN Rom 4</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SPRÅK</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3386260032"/>
                  </a:ext>
                </a:extLst>
              </a:tr>
              <a:tr h="785100">
                <a:tc>
                  <a:txBody>
                    <a:bodyPr/>
                    <a:lstStyle/>
                    <a:p>
                      <a:pPr>
                        <a:lnSpc>
                          <a:spcPct val="115000"/>
                        </a:lnSpc>
                        <a:spcAft>
                          <a:spcPts val="0"/>
                        </a:spcAft>
                      </a:pPr>
                      <a:r>
                        <a:rPr lang="nb-NO" sz="1500">
                          <a:ln>
                            <a:noFill/>
                          </a:ln>
                          <a:effectLst>
                            <a:reflection blurRad="6350" stA="55000" endA="50" endPos="85000" dist="29997" dir="5400000" sy="-100000" algn="bl"/>
                          </a:effectLst>
                        </a:rPr>
                        <a:t>14.15 – 15.00</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 </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 </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UTV</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a:effectLst/>
                        </a:rPr>
                        <a:t> </a:t>
                      </a:r>
                      <a:endParaRPr lang="nb-NO" sz="60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tc>
                  <a:txBody>
                    <a:bodyPr/>
                    <a:lstStyle/>
                    <a:p>
                      <a:pPr algn="ctr">
                        <a:lnSpc>
                          <a:spcPct val="115000"/>
                        </a:lnSpc>
                        <a:spcAft>
                          <a:spcPts val="0"/>
                        </a:spcAft>
                      </a:pPr>
                      <a:r>
                        <a:rPr lang="nb-NO" sz="1300" dirty="0">
                          <a:effectLst/>
                        </a:rPr>
                        <a:t> </a:t>
                      </a:r>
                      <a:endParaRPr lang="nb-NO"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225" marR="36225" marT="0" marB="0"/>
                </a:tc>
                <a:extLst>
                  <a:ext uri="{0D108BD9-81ED-4DB2-BD59-A6C34878D82A}">
                    <a16:rowId xmlns:a16="http://schemas.microsoft.com/office/drawing/2014/main" val="82578360"/>
                  </a:ext>
                </a:extLst>
              </a:tr>
            </a:tbl>
          </a:graphicData>
        </a:graphic>
      </p:graphicFrame>
      <p:sp>
        <p:nvSpPr>
          <p:cNvPr id="4" name="Rectangle 1">
            <a:extLst>
              <a:ext uri="{FF2B5EF4-FFF2-40B4-BE49-F238E27FC236}">
                <a16:creationId xmlns:a16="http://schemas.microsoft.com/office/drawing/2014/main" id="{1F517D5F-15E4-4AA8-98D6-05B2E0835D6D}"/>
              </a:ext>
            </a:extLst>
          </p:cNvPr>
          <p:cNvSpPr>
            <a:spLocks noChangeArrowheads="1"/>
          </p:cNvSpPr>
          <p:nvPr/>
        </p:nvSpPr>
        <p:spPr bwMode="auto">
          <a:xfrm>
            <a:off x="2973387" y="1825625"/>
            <a:ext cx="1697654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b-NO"/>
          </a:p>
        </p:txBody>
      </p:sp>
    </p:spTree>
    <p:extLst>
      <p:ext uri="{BB962C8B-B14F-4D97-AF65-F5344CB8AC3E}">
        <p14:creationId xmlns:p14="http://schemas.microsoft.com/office/powerpoint/2010/main" val="2970243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E42AF4-5806-40DE-A4D0-48C45D3193D2}"/>
              </a:ext>
            </a:extLst>
          </p:cNvPr>
          <p:cNvSpPr>
            <a:spLocks noGrp="1"/>
          </p:cNvSpPr>
          <p:nvPr>
            <p:ph type="title"/>
          </p:nvPr>
        </p:nvSpPr>
        <p:spPr>
          <a:xfrm>
            <a:off x="7756504" y="741391"/>
            <a:ext cx="3597296" cy="1616203"/>
          </a:xfrm>
        </p:spPr>
        <p:txBody>
          <a:bodyPr anchor="b">
            <a:normAutofit/>
          </a:bodyPr>
          <a:lstStyle/>
          <a:p>
            <a:r>
              <a:rPr lang="nb-NO" sz="3200"/>
              <a:t>Rennesøy skule</a:t>
            </a:r>
          </a:p>
        </p:txBody>
      </p:sp>
      <p:pic>
        <p:nvPicPr>
          <p:cNvPr id="5" name="Bilde 4" descr="Et bilde som inneholder innendørs, oransje, gulv, vegg&#10;&#10;Beskrivelse som er generert med svært høy visshet">
            <a:extLst>
              <a:ext uri="{FF2B5EF4-FFF2-40B4-BE49-F238E27FC236}">
                <a16:creationId xmlns:a16="http://schemas.microsoft.com/office/drawing/2014/main" id="{5E4414C0-2032-4D69-B451-716FD326C8E7}"/>
              </a:ext>
            </a:extLst>
          </p:cNvPr>
          <p:cNvPicPr>
            <a:picLocks noChangeAspect="1"/>
          </p:cNvPicPr>
          <p:nvPr/>
        </p:nvPicPr>
        <p:blipFill rotWithShape="1">
          <a:blip r:embed="rId2">
            <a:extLst>
              <a:ext uri="{28A0092B-C50C-407E-A947-70E740481C1C}">
                <a14:useLocalDpi xmlns:a14="http://schemas.microsoft.com/office/drawing/2010/main" val="0"/>
              </a:ext>
            </a:extLst>
          </a:blip>
          <a:srcRect l="2520" r="2525" b="5"/>
          <a:stretch/>
        </p:blipFill>
        <p:spPr>
          <a:xfrm>
            <a:off x="876300" y="879253"/>
            <a:ext cx="3083745" cy="2435571"/>
          </a:xfrm>
          <a:prstGeom prst="rect">
            <a:avLst/>
          </a:prstGeom>
        </p:spPr>
      </p:pic>
      <p:pic>
        <p:nvPicPr>
          <p:cNvPr id="6" name="Bilde 5" descr="Et bilde som inneholder tekst, logo, Font, symbol&#10;&#10;Automatisk generert beskrivelse">
            <a:extLst>
              <a:ext uri="{FF2B5EF4-FFF2-40B4-BE49-F238E27FC236}">
                <a16:creationId xmlns:a16="http://schemas.microsoft.com/office/drawing/2014/main" id="{324BDC75-4782-5C96-5033-872B281011ED}"/>
              </a:ext>
            </a:extLst>
          </p:cNvPr>
          <p:cNvPicPr>
            <a:picLocks noChangeAspect="1"/>
          </p:cNvPicPr>
          <p:nvPr/>
        </p:nvPicPr>
        <p:blipFill rotWithShape="1">
          <a:blip r:embed="rId3">
            <a:extLst>
              <a:ext uri="{28A0092B-C50C-407E-A947-70E740481C1C}">
                <a14:useLocalDpi xmlns:a14="http://schemas.microsoft.com/office/drawing/2010/main" val="0"/>
              </a:ext>
            </a:extLst>
          </a:blip>
          <a:srcRect l="4727" r="5692" b="-3"/>
          <a:stretch/>
        </p:blipFill>
        <p:spPr>
          <a:xfrm>
            <a:off x="4035868" y="879259"/>
            <a:ext cx="3083744" cy="2435571"/>
          </a:xfrm>
          <a:prstGeom prst="rect">
            <a:avLst/>
          </a:prstGeom>
        </p:spPr>
      </p:pic>
      <p:pic>
        <p:nvPicPr>
          <p:cNvPr id="11" name="Bilde 10" descr="Et bilde som inneholder innendørs, gulv, tak, vegg&#10;&#10;Beskrivelse som er generert med svært høy visshet">
            <a:extLst>
              <a:ext uri="{FF2B5EF4-FFF2-40B4-BE49-F238E27FC236}">
                <a16:creationId xmlns:a16="http://schemas.microsoft.com/office/drawing/2014/main" id="{FC6FD005-8496-455A-8886-12C367C462C5}"/>
              </a:ext>
            </a:extLst>
          </p:cNvPr>
          <p:cNvPicPr>
            <a:picLocks noChangeAspect="1"/>
          </p:cNvPicPr>
          <p:nvPr/>
        </p:nvPicPr>
        <p:blipFill rotWithShape="1">
          <a:blip r:embed="rId4">
            <a:extLst>
              <a:ext uri="{28A0092B-C50C-407E-A947-70E740481C1C}">
                <a14:useLocalDpi xmlns:a14="http://schemas.microsoft.com/office/drawing/2010/main" val="0"/>
              </a:ext>
            </a:extLst>
          </a:blip>
          <a:srcRect l="1817" r="3287" b="5"/>
          <a:stretch/>
        </p:blipFill>
        <p:spPr>
          <a:xfrm>
            <a:off x="876300" y="3393485"/>
            <a:ext cx="3081840" cy="2435571"/>
          </a:xfrm>
          <a:prstGeom prst="rect">
            <a:avLst/>
          </a:prstGeom>
        </p:spPr>
      </p:pic>
      <p:pic>
        <p:nvPicPr>
          <p:cNvPr id="7" name="Bilde 6" descr="Et bilde som inneholder innendørs, gulv, vegg, tak&#10;&#10;Beskrivelse som er generert med svært høy visshet">
            <a:extLst>
              <a:ext uri="{FF2B5EF4-FFF2-40B4-BE49-F238E27FC236}">
                <a16:creationId xmlns:a16="http://schemas.microsoft.com/office/drawing/2014/main" id="{28175902-4E56-4C25-A6AA-1920299FCBD7}"/>
              </a:ext>
            </a:extLst>
          </p:cNvPr>
          <p:cNvPicPr>
            <a:picLocks noChangeAspect="1"/>
          </p:cNvPicPr>
          <p:nvPr/>
        </p:nvPicPr>
        <p:blipFill rotWithShape="1">
          <a:blip r:embed="rId5">
            <a:extLst>
              <a:ext uri="{28A0092B-C50C-407E-A947-70E740481C1C}">
                <a14:useLocalDpi xmlns:a14="http://schemas.microsoft.com/office/drawing/2010/main" val="0"/>
              </a:ext>
            </a:extLst>
          </a:blip>
          <a:srcRect l="5133" r="-6" b="-5"/>
          <a:stretch/>
        </p:blipFill>
        <p:spPr>
          <a:xfrm>
            <a:off x="4035868" y="3393483"/>
            <a:ext cx="3083744" cy="2437934"/>
          </a:xfrm>
          <a:prstGeom prst="rect">
            <a:avLst/>
          </a:prstGeom>
        </p:spPr>
      </p:pic>
      <p:sp>
        <p:nvSpPr>
          <p:cNvPr id="3" name="Plassholder for innhold 2">
            <a:extLst>
              <a:ext uri="{FF2B5EF4-FFF2-40B4-BE49-F238E27FC236}">
                <a16:creationId xmlns:a16="http://schemas.microsoft.com/office/drawing/2014/main" id="{B7386642-CC19-475F-BF24-2255B54CC866}"/>
              </a:ext>
            </a:extLst>
          </p:cNvPr>
          <p:cNvSpPr>
            <a:spLocks noGrp="1"/>
          </p:cNvSpPr>
          <p:nvPr>
            <p:ph idx="1"/>
          </p:nvPr>
        </p:nvSpPr>
        <p:spPr>
          <a:xfrm>
            <a:off x="7756502" y="2533476"/>
            <a:ext cx="3597296" cy="3447832"/>
          </a:xfrm>
        </p:spPr>
        <p:txBody>
          <a:bodyPr anchor="t">
            <a:normAutofit/>
          </a:bodyPr>
          <a:lstStyle/>
          <a:p>
            <a:pPr marL="0" indent="0">
              <a:buNone/>
            </a:pPr>
            <a:endParaRPr lang="nb-NO" sz="2000"/>
          </a:p>
          <a:p>
            <a:r>
              <a:rPr lang="nb-NO" sz="2000"/>
              <a:t>Friminutts-aktiviteter</a:t>
            </a:r>
          </a:p>
          <a:p>
            <a:r>
              <a:rPr lang="nb-NO" sz="2000"/>
              <a:t>Lekser</a:t>
            </a:r>
          </a:p>
          <a:p>
            <a:r>
              <a:rPr lang="nb-NO" sz="2000"/>
              <a:t>Prøver</a:t>
            </a:r>
          </a:p>
          <a:p>
            <a:r>
              <a:rPr lang="nb-NO" sz="2000"/>
              <a:t>Ball</a:t>
            </a:r>
          </a:p>
          <a:p>
            <a:endParaRPr lang="nb-NO" sz="2000"/>
          </a:p>
          <a:p>
            <a:endParaRPr lang="nb-NO" sz="2000"/>
          </a:p>
        </p:txBody>
      </p:sp>
      <p:grpSp>
        <p:nvGrpSpPr>
          <p:cNvPr id="36" name="Group 35">
            <a:extLst>
              <a:ext uri="{FF2B5EF4-FFF2-40B4-BE49-F238E27FC236}">
                <a16:creationId xmlns:a16="http://schemas.microsoft.com/office/drawing/2014/main" id="{360ABAB5-F0ED-1EAD-3BE4-2CA2485A67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7" name="Rectangle 36">
              <a:extLst>
                <a:ext uri="{FF2B5EF4-FFF2-40B4-BE49-F238E27FC236}">
                  <a16:creationId xmlns:a16="http://schemas.microsoft.com/office/drawing/2014/main" id="{0F9A1F85-4AEF-5F2B-A14D-CAE562605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4025C00-5FFF-746D-078E-2A2A5DFE4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60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996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3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 name="Rectangle 103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9" name="Rectangle 103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7ABE31E-F0BA-4CF4-8A6F-DBA03D9B4BBC}"/>
              </a:ext>
            </a:extLst>
          </p:cNvPr>
          <p:cNvSpPr>
            <a:spLocks noGrp="1"/>
          </p:cNvSpPr>
          <p:nvPr>
            <p:ph type="title"/>
          </p:nvPr>
        </p:nvSpPr>
        <p:spPr>
          <a:xfrm>
            <a:off x="1115568" y="548640"/>
            <a:ext cx="10168128" cy="1179576"/>
          </a:xfrm>
        </p:spPr>
        <p:txBody>
          <a:bodyPr>
            <a:normAutofit/>
          </a:bodyPr>
          <a:lstStyle/>
          <a:p>
            <a:r>
              <a:rPr lang="nb-NO" sz="4000"/>
              <a:t>Møteagenda</a:t>
            </a:r>
          </a:p>
        </p:txBody>
      </p:sp>
      <p:sp>
        <p:nvSpPr>
          <p:cNvPr id="1050" name="Rectangle 103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Kultur, Barn | – Når jeg tegner, tegner jeg med hjertet i hånden">
            <a:extLst>
              <a:ext uri="{FF2B5EF4-FFF2-40B4-BE49-F238E27FC236}">
                <a16:creationId xmlns:a16="http://schemas.microsoft.com/office/drawing/2014/main" id="{F4F9917F-FFCB-C684-C663-DED0511848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451" b="-2"/>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Plassholder for innhold 2">
            <a:extLst>
              <a:ext uri="{FF2B5EF4-FFF2-40B4-BE49-F238E27FC236}">
                <a16:creationId xmlns:a16="http://schemas.microsoft.com/office/drawing/2014/main" id="{D43FE5B3-F456-458D-B5C9-936334623E5D}"/>
              </a:ext>
            </a:extLst>
          </p:cNvPr>
          <p:cNvGraphicFramePr>
            <a:graphicFrameLocks noGrp="1"/>
          </p:cNvGraphicFramePr>
          <p:nvPr>
            <p:ph idx="1"/>
            <p:extLst>
              <p:ext uri="{D42A27DB-BD31-4B8C-83A1-F6EECF244321}">
                <p14:modId xmlns:p14="http://schemas.microsoft.com/office/powerpoint/2010/main" val="3879436220"/>
              </p:ext>
            </p:extLst>
          </p:nvPr>
        </p:nvGraphicFramePr>
        <p:xfrm>
          <a:off x="7411453" y="2478024"/>
          <a:ext cx="3872243" cy="369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1254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DFF9148-6198-43CD-AAF5-33719084CEE0}"/>
              </a:ext>
            </a:extLst>
          </p:cNvPr>
          <p:cNvSpPr>
            <a:spLocks noGrp="1"/>
          </p:cNvSpPr>
          <p:nvPr>
            <p:ph type="title"/>
          </p:nvPr>
        </p:nvSpPr>
        <p:spPr>
          <a:xfrm>
            <a:off x="838200" y="963877"/>
            <a:ext cx="3494362" cy="4930246"/>
          </a:xfrm>
        </p:spPr>
        <p:txBody>
          <a:bodyPr>
            <a:normAutofit/>
          </a:bodyPr>
          <a:lstStyle/>
          <a:p>
            <a:pPr algn="r"/>
            <a:r>
              <a:rPr lang="nb-NO" dirty="0">
                <a:solidFill>
                  <a:schemeClr val="accent1"/>
                </a:solidFill>
              </a:rPr>
              <a:t>Hva er nytt for elevene: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93A128DC-9507-4019-AC6A-F198B6E5EAF5}"/>
              </a:ext>
            </a:extLst>
          </p:cNvPr>
          <p:cNvSpPr>
            <a:spLocks noGrp="1"/>
          </p:cNvSpPr>
          <p:nvPr>
            <p:ph idx="1"/>
          </p:nvPr>
        </p:nvSpPr>
        <p:spPr>
          <a:xfrm>
            <a:off x="4976031" y="963877"/>
            <a:ext cx="6377769" cy="4930246"/>
          </a:xfrm>
        </p:spPr>
        <p:txBody>
          <a:bodyPr anchor="ctr">
            <a:normAutofit/>
          </a:bodyPr>
          <a:lstStyle/>
          <a:p>
            <a:pPr marL="0" indent="0">
              <a:buNone/>
            </a:pPr>
            <a:endParaRPr lang="nb-NO" sz="2400" dirty="0"/>
          </a:p>
          <a:p>
            <a:r>
              <a:rPr lang="nb-NO" sz="2400" dirty="0"/>
              <a:t>Fremmedspråk/fordypningsfag/arbeidslivsfag</a:t>
            </a:r>
          </a:p>
          <a:p>
            <a:pPr marL="0" indent="0">
              <a:buNone/>
            </a:pPr>
            <a:r>
              <a:rPr lang="nb-NO" sz="2400" dirty="0"/>
              <a:t>Spansk, tysk, engelsk fordypning, arbeidslivsfag</a:t>
            </a:r>
          </a:p>
          <a:p>
            <a:pPr marL="0" indent="0">
              <a:buNone/>
            </a:pPr>
            <a:endParaRPr lang="nb-NO" sz="2400" dirty="0"/>
          </a:p>
          <a:p>
            <a:r>
              <a:rPr lang="nb-NO" sz="2400" dirty="0"/>
              <a:t>Valgfag</a:t>
            </a:r>
          </a:p>
          <a:p>
            <a:pPr marL="0" indent="0">
              <a:buNone/>
            </a:pPr>
            <a:r>
              <a:rPr lang="nb-NO" sz="2400" dirty="0"/>
              <a:t>Fysisk aktivitet og helse, design &amp; redesign, teknologi i praksis, friluftsliv</a:t>
            </a:r>
          </a:p>
          <a:p>
            <a:pPr marL="0" indent="0">
              <a:buNone/>
            </a:pPr>
            <a:endParaRPr lang="nb-NO" sz="2400" dirty="0"/>
          </a:p>
          <a:p>
            <a:pPr marL="0" indent="0">
              <a:buNone/>
            </a:pPr>
            <a:r>
              <a:rPr lang="nb-NO" sz="2400" dirty="0"/>
              <a:t>OBS: Kan ikke garantere at alle får sitt førstevalg</a:t>
            </a:r>
          </a:p>
          <a:p>
            <a:pPr marL="0" indent="0">
              <a:buNone/>
            </a:pPr>
            <a:endParaRPr lang="nb-NO" sz="2400" dirty="0"/>
          </a:p>
        </p:txBody>
      </p:sp>
    </p:spTree>
    <p:extLst>
      <p:ext uri="{BB962C8B-B14F-4D97-AF65-F5344CB8AC3E}">
        <p14:creationId xmlns:p14="http://schemas.microsoft.com/office/powerpoint/2010/main" val="404665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Valg av fremmedspråk/fordypning/arbeidsliv</a:t>
            </a:r>
          </a:p>
        </p:txBody>
      </p:sp>
      <p:sp>
        <p:nvSpPr>
          <p:cNvPr id="3" name="Plassholder for innhold 2"/>
          <p:cNvSpPr>
            <a:spLocks noGrp="1"/>
          </p:cNvSpPr>
          <p:nvPr>
            <p:ph idx="1"/>
          </p:nvPr>
        </p:nvSpPr>
        <p:spPr/>
        <p:txBody>
          <a:bodyPr/>
          <a:lstStyle/>
          <a:p>
            <a:r>
              <a:rPr lang="nb-NO" dirty="0"/>
              <a:t>Tysk</a:t>
            </a:r>
          </a:p>
          <a:p>
            <a:r>
              <a:rPr lang="nb-NO" dirty="0"/>
              <a:t>Spansk</a:t>
            </a:r>
          </a:p>
          <a:p>
            <a:r>
              <a:rPr lang="nb-NO" dirty="0"/>
              <a:t>Engelsk fordypning </a:t>
            </a:r>
          </a:p>
          <a:p>
            <a:r>
              <a:rPr lang="nb-NO" dirty="0"/>
              <a:t>Arbeidslivfag</a:t>
            </a:r>
          </a:p>
          <a:p>
            <a:endParaRPr lang="nb-NO" dirty="0"/>
          </a:p>
          <a:p>
            <a:pPr marL="0" indent="0">
              <a:buNone/>
            </a:pPr>
            <a:r>
              <a:rPr lang="nb-NO" dirty="0"/>
              <a:t>Valg av fag er for hele ungdomsskolen (med visse unntak)</a:t>
            </a:r>
          </a:p>
          <a:p>
            <a:pPr marL="0" indent="0">
              <a:buNone/>
            </a:pPr>
            <a:r>
              <a:rPr lang="nb-NO" dirty="0"/>
              <a:t>Oppstart av gruppe er avhengig av et visst antall søkere </a:t>
            </a:r>
          </a:p>
        </p:txBody>
      </p:sp>
      <p:sp>
        <p:nvSpPr>
          <p:cNvPr id="5" name="Rectangle 1"/>
          <p:cNvSpPr>
            <a:spLocks noChangeArrowheads="1"/>
          </p:cNvSpPr>
          <p:nvPr/>
        </p:nvSpPr>
        <p:spPr bwMode="auto">
          <a:xfrm>
            <a:off x="3171825" y="3163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cxnSp>
        <p:nvCxnSpPr>
          <p:cNvPr id="7" name="Rett linje 6"/>
          <p:cNvCxnSpPr/>
          <p:nvPr/>
        </p:nvCxnSpPr>
        <p:spPr>
          <a:xfrm flipV="1">
            <a:off x="976393" y="2750949"/>
            <a:ext cx="6083085" cy="2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Rett linje 8"/>
          <p:cNvCxnSpPr/>
          <p:nvPr/>
        </p:nvCxnSpPr>
        <p:spPr>
          <a:xfrm flipV="1">
            <a:off x="1046136" y="3804834"/>
            <a:ext cx="6013342" cy="232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340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4F5D4B-2FD0-BDC2-AA74-8157B6FC8927}"/>
              </a:ext>
            </a:extLst>
          </p:cNvPr>
          <p:cNvSpPr>
            <a:spLocks noGrp="1"/>
          </p:cNvSpPr>
          <p:nvPr>
            <p:ph type="title"/>
          </p:nvPr>
        </p:nvSpPr>
        <p:spPr>
          <a:xfrm>
            <a:off x="1043631" y="809898"/>
            <a:ext cx="10173010" cy="1554480"/>
          </a:xfrm>
        </p:spPr>
        <p:txBody>
          <a:bodyPr anchor="ctr">
            <a:normAutofit/>
          </a:bodyPr>
          <a:lstStyle/>
          <a:p>
            <a:r>
              <a:rPr lang="nb-NO" sz="4800"/>
              <a:t>Videregående skole-språkfag og studiespes.</a:t>
            </a:r>
          </a:p>
        </p:txBody>
      </p:sp>
      <p:graphicFrame>
        <p:nvGraphicFramePr>
          <p:cNvPr id="5" name="Plassholder for innhold 2">
            <a:extLst>
              <a:ext uri="{FF2B5EF4-FFF2-40B4-BE49-F238E27FC236}">
                <a16:creationId xmlns:a16="http://schemas.microsoft.com/office/drawing/2014/main" id="{1329C10B-6CCA-9E33-3850-5890F8C857C8}"/>
              </a:ext>
            </a:extLst>
          </p:cNvPr>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4453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22"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6" name="Freeform: Shape 25">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p:cNvSpPr>
            <a:spLocks noGrp="1"/>
          </p:cNvSpPr>
          <p:nvPr>
            <p:ph type="title"/>
          </p:nvPr>
        </p:nvSpPr>
        <p:spPr>
          <a:xfrm rot="16200000">
            <a:off x="-1325880" y="1947672"/>
            <a:ext cx="5961888" cy="2788920"/>
          </a:xfrm>
          <a:prstGeom prst="ellipse">
            <a:avLst/>
          </a:prstGeom>
        </p:spPr>
        <p:txBody>
          <a:bodyPr vert="horz" lIns="91440" tIns="45720" rIns="91440" bIns="45720" rtlCol="0" anchor="ctr">
            <a:normAutofit/>
          </a:bodyPr>
          <a:lstStyle/>
          <a:p>
            <a:r>
              <a:rPr lang="en-US" kern="1200">
                <a:solidFill>
                  <a:schemeClr val="bg1"/>
                </a:solidFill>
                <a:latin typeface="+mj-lt"/>
                <a:ea typeface="+mj-ea"/>
                <a:cs typeface="+mj-cs"/>
              </a:rPr>
              <a:t>Videregående skoler, språk, studiespes.</a:t>
            </a:r>
          </a:p>
        </p:txBody>
      </p:sp>
      <p:sp>
        <p:nvSpPr>
          <p:cNvPr id="5" name="Rectangle 1"/>
          <p:cNvSpPr>
            <a:spLocks noChangeArrowheads="1"/>
          </p:cNvSpPr>
          <p:nvPr/>
        </p:nvSpPr>
        <p:spPr bwMode="auto">
          <a:xfrm>
            <a:off x="-2523291" y="365125"/>
            <a:ext cx="1616722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b-NO"/>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3669217221"/>
              </p:ext>
            </p:extLst>
          </p:nvPr>
        </p:nvGraphicFramePr>
        <p:xfrm>
          <a:off x="3771351" y="288758"/>
          <a:ext cx="8393003" cy="6285299"/>
        </p:xfrm>
        <a:graphic>
          <a:graphicData uri="http://schemas.openxmlformats.org/drawingml/2006/table">
            <a:tbl>
              <a:tblPr firstRow="1" firstCol="1" bandRow="1">
                <a:noFill/>
                <a:tableStyleId>{5C22544A-7EE6-4342-B048-85BDC9FD1C3A}</a:tableStyleId>
              </a:tblPr>
              <a:tblGrid>
                <a:gridCol w="2490783">
                  <a:extLst>
                    <a:ext uri="{9D8B030D-6E8A-4147-A177-3AD203B41FA5}">
                      <a16:colId xmlns:a16="http://schemas.microsoft.com/office/drawing/2014/main" val="20000"/>
                    </a:ext>
                  </a:extLst>
                </a:gridCol>
                <a:gridCol w="2688469">
                  <a:extLst>
                    <a:ext uri="{9D8B030D-6E8A-4147-A177-3AD203B41FA5}">
                      <a16:colId xmlns:a16="http://schemas.microsoft.com/office/drawing/2014/main" val="20001"/>
                    </a:ext>
                  </a:extLst>
                </a:gridCol>
                <a:gridCol w="3213751">
                  <a:extLst>
                    <a:ext uri="{9D8B030D-6E8A-4147-A177-3AD203B41FA5}">
                      <a16:colId xmlns:a16="http://schemas.microsoft.com/office/drawing/2014/main" val="20002"/>
                    </a:ext>
                  </a:extLst>
                </a:gridCol>
              </a:tblGrid>
              <a:tr h="678459">
                <a:tc>
                  <a:txBody>
                    <a:bodyPr/>
                    <a:lstStyle/>
                    <a:p>
                      <a:pPr>
                        <a:spcAft>
                          <a:spcPts val="0"/>
                        </a:spcAft>
                      </a:pPr>
                      <a:r>
                        <a:rPr lang="nb-NO" sz="2500" b="1">
                          <a:solidFill>
                            <a:schemeClr val="tx1">
                              <a:lumMod val="75000"/>
                              <a:lumOff val="25000"/>
                            </a:schemeClr>
                          </a:solidFill>
                          <a:effectLst/>
                        </a:rPr>
                        <a:t>Skole</a:t>
                      </a:r>
                      <a:endParaRPr lang="nb-NO" sz="25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spcAft>
                          <a:spcPts val="0"/>
                        </a:spcAft>
                      </a:pPr>
                      <a:r>
                        <a:rPr lang="nb-NO" sz="2500" b="1">
                          <a:solidFill>
                            <a:schemeClr val="tx1">
                              <a:lumMod val="75000"/>
                              <a:lumOff val="25000"/>
                            </a:schemeClr>
                          </a:solidFill>
                          <a:effectLst/>
                        </a:rPr>
                        <a:t>Nivå 1</a:t>
                      </a:r>
                      <a:endParaRPr lang="nb-NO" sz="25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spcAft>
                          <a:spcPts val="0"/>
                        </a:spcAft>
                      </a:pPr>
                      <a:r>
                        <a:rPr lang="nb-NO" sz="2500" b="1">
                          <a:solidFill>
                            <a:schemeClr val="tx1">
                              <a:lumMod val="75000"/>
                              <a:lumOff val="25000"/>
                            </a:schemeClr>
                          </a:solidFill>
                          <a:effectLst/>
                        </a:rPr>
                        <a:t>Nivå 2</a:t>
                      </a:r>
                      <a:endParaRPr lang="nb-NO" sz="25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10000"/>
                  </a:ext>
                </a:extLst>
              </a:tr>
              <a:tr h="560684">
                <a:tc>
                  <a:txBody>
                    <a:bodyPr/>
                    <a:lstStyle/>
                    <a:p>
                      <a:pPr>
                        <a:spcAft>
                          <a:spcPts val="0"/>
                        </a:spcAft>
                      </a:pPr>
                      <a:r>
                        <a:rPr lang="nb-NO" sz="1700" b="1">
                          <a:solidFill>
                            <a:schemeClr val="tx1">
                              <a:lumMod val="75000"/>
                              <a:lumOff val="25000"/>
                            </a:schemeClr>
                          </a:solidFill>
                          <a:effectLst/>
                        </a:rPr>
                        <a:t>Bergeland vgs</a:t>
                      </a:r>
                      <a:endParaRPr lang="nb-NO" sz="17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9050" cap="flat" cmpd="sng" algn="ctr">
                      <a:noFill/>
                      <a:prstDash val="solid"/>
                    </a:lnL>
                    <a:lnR w="9525" cap="flat" cmpd="sng" algn="ctr">
                      <a:solidFill>
                        <a:srgbClr val="C7C6C1"/>
                      </a:solidFill>
                      <a:prstDash val="solid"/>
                    </a:lnR>
                    <a:lnT w="9525" cap="flat" cmpd="sng" algn="ctr">
                      <a:solidFill>
                        <a:srgbClr val="C7C6C1"/>
                      </a:solidFill>
                      <a:prstDash val="solid"/>
                    </a:lnT>
                    <a:lnB w="12700" cmpd="sng">
                      <a:noFill/>
                      <a:prstDash val="solid"/>
                    </a:lnB>
                    <a:noFill/>
                  </a:tcPr>
                </a:tc>
                <a:tc>
                  <a:txBody>
                    <a:bodyPr/>
                    <a:lstStyle/>
                    <a:p>
                      <a:pPr>
                        <a:spcAft>
                          <a:spcPts val="0"/>
                        </a:spcAft>
                      </a:pPr>
                      <a:r>
                        <a:rPr lang="nb-NO" sz="1700">
                          <a:solidFill>
                            <a:schemeClr val="tx1">
                              <a:lumMod val="75000"/>
                              <a:lumOff val="25000"/>
                            </a:schemeClr>
                          </a:solidFill>
                          <a:effectLst/>
                        </a:rPr>
                        <a:t>Tysk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spcAft>
                          <a:spcPts val="0"/>
                        </a:spcAft>
                      </a:pPr>
                      <a:r>
                        <a:rPr lang="nb-NO" sz="1700">
                          <a:solidFill>
                            <a:schemeClr val="tx1">
                              <a:lumMod val="75000"/>
                              <a:lumOff val="25000"/>
                            </a:schemeClr>
                          </a:solidFill>
                          <a:effectLst/>
                        </a:rPr>
                        <a:t>Tysk, fransk og spansk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1"/>
                  </a:ext>
                </a:extLst>
              </a:tr>
              <a:tr h="560684">
                <a:tc>
                  <a:txBody>
                    <a:bodyPr/>
                    <a:lstStyle/>
                    <a:p>
                      <a:pPr>
                        <a:spcAft>
                          <a:spcPts val="0"/>
                        </a:spcAft>
                      </a:pPr>
                      <a:r>
                        <a:rPr lang="nb-NO" sz="1700" b="1">
                          <a:solidFill>
                            <a:schemeClr val="tx1">
                              <a:lumMod val="75000"/>
                              <a:lumOff val="25000"/>
                            </a:schemeClr>
                          </a:solidFill>
                          <a:effectLst/>
                        </a:rPr>
                        <a:t>St. Olav vgs</a:t>
                      </a:r>
                      <a:endParaRPr lang="nb-NO" sz="17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spcAft>
                          <a:spcPts val="0"/>
                        </a:spcAft>
                      </a:pPr>
                      <a:r>
                        <a:rPr lang="nb-NO" sz="1700">
                          <a:solidFill>
                            <a:schemeClr val="tx1">
                              <a:lumMod val="75000"/>
                              <a:lumOff val="25000"/>
                            </a:schemeClr>
                          </a:solidFill>
                          <a:effectLst/>
                        </a:rPr>
                        <a:t>Ingen tilbud</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spcAft>
                          <a:spcPts val="0"/>
                        </a:spcAft>
                      </a:pPr>
                      <a:r>
                        <a:rPr lang="nb-NO" sz="1700">
                          <a:solidFill>
                            <a:schemeClr val="tx1">
                              <a:lumMod val="75000"/>
                              <a:lumOff val="25000"/>
                            </a:schemeClr>
                          </a:solidFill>
                          <a:effectLst/>
                        </a:rPr>
                        <a:t>Tysk, fransk og spansk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2"/>
                  </a:ext>
                </a:extLst>
              </a:tr>
              <a:tr h="560684">
                <a:tc>
                  <a:txBody>
                    <a:bodyPr/>
                    <a:lstStyle/>
                    <a:p>
                      <a:pPr>
                        <a:spcAft>
                          <a:spcPts val="0"/>
                        </a:spcAft>
                      </a:pPr>
                      <a:r>
                        <a:rPr lang="nb-NO" sz="1700" b="1">
                          <a:solidFill>
                            <a:schemeClr val="tx1">
                              <a:lumMod val="75000"/>
                              <a:lumOff val="25000"/>
                            </a:schemeClr>
                          </a:solidFill>
                          <a:effectLst/>
                        </a:rPr>
                        <a:t>Kongsgård vgs</a:t>
                      </a:r>
                      <a:endParaRPr lang="nb-NO" sz="17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spcAft>
                          <a:spcPts val="0"/>
                        </a:spcAft>
                      </a:pPr>
                      <a:r>
                        <a:rPr lang="nb-NO" sz="1700">
                          <a:solidFill>
                            <a:schemeClr val="tx1">
                              <a:lumMod val="75000"/>
                              <a:lumOff val="25000"/>
                            </a:schemeClr>
                          </a:solidFill>
                          <a:effectLst/>
                        </a:rPr>
                        <a:t>Ingen tilbud</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spcAft>
                          <a:spcPts val="0"/>
                        </a:spcAft>
                      </a:pPr>
                      <a:r>
                        <a:rPr lang="nb-NO" sz="1700">
                          <a:solidFill>
                            <a:schemeClr val="tx1">
                              <a:lumMod val="75000"/>
                              <a:lumOff val="25000"/>
                            </a:schemeClr>
                          </a:solidFill>
                          <a:effectLst/>
                        </a:rPr>
                        <a:t>Tysk, fransk og spansk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3"/>
                  </a:ext>
                </a:extLst>
              </a:tr>
              <a:tr h="560684">
                <a:tc>
                  <a:txBody>
                    <a:bodyPr/>
                    <a:lstStyle/>
                    <a:p>
                      <a:pPr>
                        <a:spcAft>
                          <a:spcPts val="0"/>
                        </a:spcAft>
                      </a:pPr>
                      <a:r>
                        <a:rPr lang="nb-NO" sz="1700" b="1">
                          <a:solidFill>
                            <a:schemeClr val="tx1">
                              <a:lumMod val="75000"/>
                              <a:lumOff val="25000"/>
                            </a:schemeClr>
                          </a:solidFill>
                          <a:effectLst/>
                        </a:rPr>
                        <a:t>Randaberg vgs</a:t>
                      </a:r>
                      <a:endParaRPr lang="nb-NO" sz="17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spcAft>
                          <a:spcPts val="0"/>
                        </a:spcAft>
                      </a:pPr>
                      <a:r>
                        <a:rPr lang="nb-NO" sz="1700">
                          <a:solidFill>
                            <a:schemeClr val="tx1">
                              <a:lumMod val="75000"/>
                              <a:lumOff val="25000"/>
                            </a:schemeClr>
                          </a:solidFill>
                          <a:effectLst/>
                        </a:rPr>
                        <a:t>Tysk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spcAft>
                          <a:spcPts val="0"/>
                        </a:spcAft>
                      </a:pPr>
                      <a:r>
                        <a:rPr lang="nb-NO" sz="1700">
                          <a:solidFill>
                            <a:schemeClr val="tx1">
                              <a:lumMod val="75000"/>
                              <a:lumOff val="25000"/>
                            </a:schemeClr>
                          </a:solidFill>
                          <a:effectLst/>
                        </a:rPr>
                        <a:t>Tysk, fransk og spansk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4"/>
                  </a:ext>
                </a:extLst>
              </a:tr>
              <a:tr h="560684">
                <a:tc>
                  <a:txBody>
                    <a:bodyPr/>
                    <a:lstStyle/>
                    <a:p>
                      <a:pPr>
                        <a:spcAft>
                          <a:spcPts val="0"/>
                        </a:spcAft>
                      </a:pPr>
                      <a:r>
                        <a:rPr lang="nb-NO" sz="1700" b="1">
                          <a:solidFill>
                            <a:schemeClr val="tx1">
                              <a:lumMod val="75000"/>
                              <a:lumOff val="25000"/>
                            </a:schemeClr>
                          </a:solidFill>
                          <a:effectLst/>
                        </a:rPr>
                        <a:t>Hetland vgs</a:t>
                      </a:r>
                      <a:endParaRPr lang="nb-NO" sz="17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spcAft>
                          <a:spcPts val="0"/>
                        </a:spcAft>
                      </a:pPr>
                      <a:r>
                        <a:rPr lang="nb-NO" sz="1700">
                          <a:solidFill>
                            <a:schemeClr val="tx1">
                              <a:lumMod val="75000"/>
                              <a:lumOff val="25000"/>
                            </a:schemeClr>
                          </a:solidFill>
                          <a:effectLst/>
                        </a:rPr>
                        <a:t>Ingen tilbud</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spcAft>
                          <a:spcPts val="0"/>
                        </a:spcAft>
                      </a:pPr>
                      <a:r>
                        <a:rPr lang="nb-NO" sz="1700">
                          <a:solidFill>
                            <a:schemeClr val="tx1">
                              <a:lumMod val="75000"/>
                              <a:lumOff val="25000"/>
                            </a:schemeClr>
                          </a:solidFill>
                          <a:effectLst/>
                        </a:rPr>
                        <a:t>Tysk, fransk og spansk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5"/>
                  </a:ext>
                </a:extLst>
              </a:tr>
              <a:tr h="560684">
                <a:tc>
                  <a:txBody>
                    <a:bodyPr/>
                    <a:lstStyle/>
                    <a:p>
                      <a:pPr>
                        <a:spcAft>
                          <a:spcPts val="0"/>
                        </a:spcAft>
                      </a:pPr>
                      <a:r>
                        <a:rPr lang="nb-NO" sz="1700" b="1">
                          <a:solidFill>
                            <a:schemeClr val="tx1">
                              <a:lumMod val="75000"/>
                              <a:lumOff val="25000"/>
                            </a:schemeClr>
                          </a:solidFill>
                          <a:effectLst/>
                        </a:rPr>
                        <a:t>Jåttå vgs</a:t>
                      </a:r>
                      <a:endParaRPr lang="nb-NO" sz="17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spcAft>
                          <a:spcPts val="0"/>
                        </a:spcAft>
                      </a:pPr>
                      <a:r>
                        <a:rPr lang="nb-NO" sz="1700">
                          <a:solidFill>
                            <a:schemeClr val="tx1">
                              <a:lumMod val="75000"/>
                              <a:lumOff val="25000"/>
                            </a:schemeClr>
                          </a:solidFill>
                          <a:effectLst/>
                        </a:rPr>
                        <a:t>Tysk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spcAft>
                          <a:spcPts val="0"/>
                        </a:spcAft>
                      </a:pPr>
                      <a:r>
                        <a:rPr lang="nb-NO" sz="1700">
                          <a:solidFill>
                            <a:schemeClr val="tx1">
                              <a:lumMod val="75000"/>
                              <a:lumOff val="25000"/>
                            </a:schemeClr>
                          </a:solidFill>
                          <a:effectLst/>
                        </a:rPr>
                        <a:t>Tysk, fransk og spansk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6"/>
                  </a:ext>
                </a:extLst>
              </a:tr>
              <a:tr h="560684">
                <a:tc>
                  <a:txBody>
                    <a:bodyPr/>
                    <a:lstStyle/>
                    <a:p>
                      <a:pPr>
                        <a:spcAft>
                          <a:spcPts val="0"/>
                        </a:spcAft>
                      </a:pPr>
                      <a:r>
                        <a:rPr lang="nb-NO" sz="1700" b="1">
                          <a:solidFill>
                            <a:schemeClr val="tx1">
                              <a:lumMod val="75000"/>
                              <a:lumOff val="25000"/>
                            </a:schemeClr>
                          </a:solidFill>
                          <a:effectLst/>
                        </a:rPr>
                        <a:t>St. Svithun vgs</a:t>
                      </a:r>
                      <a:endParaRPr lang="nb-NO" sz="17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spcAft>
                          <a:spcPts val="0"/>
                        </a:spcAft>
                      </a:pPr>
                      <a:r>
                        <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rPr>
                        <a:t>Tysk</a:t>
                      </a:r>
                    </a:p>
                  </a:txBody>
                  <a:tcPr marL="245048" marR="183785" marT="122524" marB="122524">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spcAft>
                          <a:spcPts val="0"/>
                        </a:spcAft>
                      </a:pPr>
                      <a:r>
                        <a:rPr lang="nb-NO" sz="1700">
                          <a:solidFill>
                            <a:schemeClr val="tx1">
                              <a:lumMod val="75000"/>
                              <a:lumOff val="25000"/>
                            </a:schemeClr>
                          </a:solidFill>
                          <a:effectLst/>
                        </a:rPr>
                        <a:t>Tysk, fransk og spansk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7"/>
                  </a:ext>
                </a:extLst>
              </a:tr>
              <a:tr h="560684">
                <a:tc>
                  <a:txBody>
                    <a:bodyPr/>
                    <a:lstStyle/>
                    <a:p>
                      <a:pPr>
                        <a:spcAft>
                          <a:spcPts val="0"/>
                        </a:spcAft>
                      </a:pPr>
                      <a:r>
                        <a:rPr lang="nb-NO" sz="1700" b="1">
                          <a:solidFill>
                            <a:schemeClr val="tx1">
                              <a:lumMod val="75000"/>
                              <a:lumOff val="25000"/>
                            </a:schemeClr>
                          </a:solidFill>
                          <a:effectLst/>
                        </a:rPr>
                        <a:t>Sola vgs</a:t>
                      </a:r>
                      <a:endParaRPr lang="nb-NO" sz="17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spcAft>
                          <a:spcPts val="0"/>
                        </a:spcAft>
                      </a:pPr>
                      <a:r>
                        <a:rPr lang="nb-NO" sz="1700">
                          <a:solidFill>
                            <a:schemeClr val="tx1">
                              <a:lumMod val="75000"/>
                              <a:lumOff val="25000"/>
                            </a:schemeClr>
                          </a:solidFill>
                          <a:effectLst/>
                        </a:rPr>
                        <a:t>Tysk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spcAft>
                          <a:spcPts val="0"/>
                        </a:spcAft>
                      </a:pPr>
                      <a:r>
                        <a:rPr lang="nb-NO" sz="1700">
                          <a:solidFill>
                            <a:schemeClr val="tx1">
                              <a:lumMod val="75000"/>
                              <a:lumOff val="25000"/>
                            </a:schemeClr>
                          </a:solidFill>
                          <a:effectLst/>
                        </a:rPr>
                        <a:t>Tysk, fransk og spansk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8"/>
                  </a:ext>
                </a:extLst>
              </a:tr>
              <a:tr h="560684">
                <a:tc>
                  <a:txBody>
                    <a:bodyPr/>
                    <a:lstStyle/>
                    <a:p>
                      <a:pPr>
                        <a:spcAft>
                          <a:spcPts val="0"/>
                        </a:spcAft>
                      </a:pPr>
                      <a:r>
                        <a:rPr lang="nb-NO" sz="1700" b="1">
                          <a:solidFill>
                            <a:schemeClr val="tx1">
                              <a:lumMod val="75000"/>
                              <a:lumOff val="25000"/>
                            </a:schemeClr>
                          </a:solidFill>
                          <a:effectLst/>
                        </a:rPr>
                        <a:t>Bryne vgs</a:t>
                      </a:r>
                      <a:endParaRPr lang="nb-NO" sz="17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spcAft>
                          <a:spcPts val="0"/>
                        </a:spcAft>
                      </a:pPr>
                      <a:r>
                        <a:rPr lang="nb-NO" sz="1700">
                          <a:solidFill>
                            <a:schemeClr val="tx1">
                              <a:lumMod val="75000"/>
                              <a:lumOff val="25000"/>
                            </a:schemeClr>
                          </a:solidFill>
                          <a:effectLst/>
                        </a:rPr>
                        <a:t>Tysk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spcAft>
                          <a:spcPts val="0"/>
                        </a:spcAft>
                      </a:pPr>
                      <a:r>
                        <a:rPr lang="nb-NO" sz="1700">
                          <a:solidFill>
                            <a:schemeClr val="tx1">
                              <a:lumMod val="75000"/>
                              <a:lumOff val="25000"/>
                            </a:schemeClr>
                          </a:solidFill>
                          <a:effectLst/>
                        </a:rPr>
                        <a:t>Tysk, fransk og spansk</a:t>
                      </a:r>
                      <a:endPar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endParaRPr>
                    </a:p>
                  </a:txBody>
                  <a:tcPr marL="245048" marR="183785" marT="122524" marB="122524">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9"/>
                  </a:ext>
                </a:extLst>
              </a:tr>
              <a:tr h="560684">
                <a:tc>
                  <a:txBody>
                    <a:bodyPr/>
                    <a:lstStyle/>
                    <a:p>
                      <a:pPr>
                        <a:spcAft>
                          <a:spcPts val="0"/>
                        </a:spcAft>
                      </a:pPr>
                      <a:r>
                        <a:rPr lang="nb-NO" sz="1700" b="1">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rPr>
                        <a:t>Vågen</a:t>
                      </a:r>
                    </a:p>
                  </a:txBody>
                  <a:tcPr marL="245048" marR="183785" marT="122524" marB="122524">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spcAft>
                          <a:spcPts val="0"/>
                        </a:spcAft>
                      </a:pPr>
                      <a:r>
                        <a:rPr lang="nb-NO" sz="170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rPr>
                        <a:t>Fransk, tysk, spansk</a:t>
                      </a:r>
                    </a:p>
                  </a:txBody>
                  <a:tcPr marL="245048" marR="183785" marT="122524" marB="122524">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700" dirty="0">
                          <a:solidFill>
                            <a:schemeClr val="tx1">
                              <a:lumMod val="75000"/>
                              <a:lumOff val="25000"/>
                            </a:schemeClr>
                          </a:solidFill>
                          <a:effectLst/>
                          <a:latin typeface="Times" panose="02020603050405020304" pitchFamily="18" charset="0"/>
                          <a:ea typeface="Times" panose="02020603050405020304" pitchFamily="18" charset="0"/>
                          <a:cs typeface="Times New Roman" panose="02020603050405020304" pitchFamily="18" charset="0"/>
                        </a:rPr>
                        <a:t>Fransk, tysk og spansk</a:t>
                      </a:r>
                    </a:p>
                  </a:txBody>
                  <a:tcPr marL="245048" marR="183785" marT="122524" marB="122524">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46336945"/>
                  </a:ext>
                </a:extLst>
              </a:tr>
            </a:tbl>
          </a:graphicData>
        </a:graphic>
      </p:graphicFrame>
    </p:spTree>
    <p:extLst>
      <p:ext uri="{BB962C8B-B14F-4D97-AF65-F5344CB8AC3E}">
        <p14:creationId xmlns:p14="http://schemas.microsoft.com/office/powerpoint/2010/main" val="2945061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tel 1"/>
          <p:cNvSpPr>
            <a:spLocks noGrp="1"/>
          </p:cNvSpPr>
          <p:nvPr>
            <p:ph type="title"/>
          </p:nvPr>
        </p:nvSpPr>
        <p:spPr>
          <a:xfrm>
            <a:off x="777240" y="731519"/>
            <a:ext cx="2845191" cy="3237579"/>
          </a:xfrm>
        </p:spPr>
        <p:txBody>
          <a:bodyPr>
            <a:normAutofit/>
          </a:bodyPr>
          <a:lstStyle/>
          <a:p>
            <a:r>
              <a:rPr lang="nb-NO" sz="3800">
                <a:solidFill>
                  <a:srgbClr val="FFFFFF"/>
                </a:solidFill>
              </a:rPr>
              <a:t>Valgfag</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p:cNvSpPr>
            <a:spLocks noGrp="1"/>
          </p:cNvSpPr>
          <p:nvPr>
            <p:ph idx="1"/>
          </p:nvPr>
        </p:nvSpPr>
        <p:spPr>
          <a:xfrm>
            <a:off x="4379709" y="686862"/>
            <a:ext cx="7037591" cy="5475129"/>
          </a:xfrm>
        </p:spPr>
        <p:txBody>
          <a:bodyPr anchor="ctr">
            <a:normAutofit/>
          </a:bodyPr>
          <a:lstStyle/>
          <a:p>
            <a:pPr marL="0" indent="0">
              <a:buNone/>
            </a:pPr>
            <a:r>
              <a:rPr lang="nb-NO" sz="2600" b="1" dirty="0"/>
              <a:t>På Rennesøy skule vil høstens 8.klasse få mulighet til å velge mellom:</a:t>
            </a:r>
            <a:endParaRPr lang="nb-NO" sz="2600" dirty="0"/>
          </a:p>
          <a:p>
            <a:pPr marL="0" lvl="0" indent="0">
              <a:buNone/>
            </a:pPr>
            <a:r>
              <a:rPr lang="nb-NO" sz="2600" b="1" dirty="0"/>
              <a:t>Fysisk aktivitet og helse</a:t>
            </a:r>
            <a:endParaRPr lang="nb-NO" sz="2600" dirty="0"/>
          </a:p>
          <a:p>
            <a:pPr marL="0" indent="0">
              <a:buNone/>
            </a:pPr>
            <a:r>
              <a:rPr lang="nb-NO" sz="2600" b="1" dirty="0"/>
              <a:t>Design og redesign</a:t>
            </a:r>
            <a:r>
              <a:rPr lang="nb-NO" sz="2600" dirty="0"/>
              <a:t> </a:t>
            </a:r>
          </a:p>
          <a:p>
            <a:pPr marL="0" indent="0">
              <a:buNone/>
            </a:pPr>
            <a:r>
              <a:rPr lang="nb-NO" sz="2600" b="1" dirty="0"/>
              <a:t>Teknologi og design</a:t>
            </a:r>
          </a:p>
          <a:p>
            <a:pPr marL="0" indent="0">
              <a:buNone/>
            </a:pPr>
            <a:r>
              <a:rPr lang="nb-NO" sz="2600" b="1" dirty="0"/>
              <a:t>Friluftsliv </a:t>
            </a:r>
            <a:endParaRPr lang="nb-NO" sz="2600" dirty="0"/>
          </a:p>
          <a:p>
            <a:pPr marL="0" indent="0">
              <a:buNone/>
            </a:pPr>
            <a:endParaRPr lang="nb-NO" sz="2600" dirty="0"/>
          </a:p>
          <a:p>
            <a:pPr marL="0" indent="0">
              <a:buNone/>
            </a:pPr>
            <a:r>
              <a:rPr lang="nb-NO" sz="2600" dirty="0"/>
              <a:t>Elevene velger hvert år hvilket valgfag de ønsker, og kan skifte hvert år.</a:t>
            </a:r>
          </a:p>
          <a:p>
            <a:pPr marL="0" indent="0">
              <a:buNone/>
            </a:pPr>
            <a:r>
              <a:rPr lang="nb-NO" sz="2600" dirty="0"/>
              <a:t>Oppfordrer elevene til å ta selvstendige valg. </a:t>
            </a:r>
          </a:p>
        </p:txBody>
      </p:sp>
    </p:spTree>
    <p:extLst>
      <p:ext uri="{BB962C8B-B14F-4D97-AF65-F5344CB8AC3E}">
        <p14:creationId xmlns:p14="http://schemas.microsoft.com/office/powerpoint/2010/main" val="1490205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Arc 1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F1E5F8C-62C4-4B48-B2BD-382A2BF2B300}"/>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Valgfag</a:t>
            </a:r>
          </a:p>
        </p:txBody>
      </p:sp>
      <p:sp>
        <p:nvSpPr>
          <p:cNvPr id="35" name="Freeform: Shape 1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lassholder for innhold 5" descr="Et bilde som inneholder tekst, logo, Font, Grafikk&#10;&#10;Automatisk generert beskrivelse">
            <a:extLst>
              <a:ext uri="{FF2B5EF4-FFF2-40B4-BE49-F238E27FC236}">
                <a16:creationId xmlns:a16="http://schemas.microsoft.com/office/drawing/2014/main" id="{CD4E89DF-D0B5-67EF-EFD1-7171A16EA0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3182" y="1719818"/>
            <a:ext cx="4777381" cy="324861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Plassholder for innhold 2">
            <a:extLst>
              <a:ext uri="{FF2B5EF4-FFF2-40B4-BE49-F238E27FC236}">
                <a16:creationId xmlns:a16="http://schemas.microsoft.com/office/drawing/2014/main" id="{D796627D-98A2-4ADA-86DC-8AFDCC2AEEA4}"/>
              </a:ext>
            </a:extLst>
          </p:cNvPr>
          <p:cNvSpPr>
            <a:spLocks noGrp="1"/>
          </p:cNvSpPr>
          <p:nvPr>
            <p:ph sz="half" idx="1"/>
          </p:nvPr>
        </p:nvSpPr>
        <p:spPr>
          <a:xfrm>
            <a:off x="5894962" y="1984443"/>
            <a:ext cx="5458838" cy="4192520"/>
          </a:xfrm>
        </p:spPr>
        <p:txBody>
          <a:bodyPr vert="horz" lIns="91440" tIns="45720" rIns="91440" bIns="45720" rtlCol="0">
            <a:normAutofit/>
          </a:bodyPr>
          <a:lstStyle/>
          <a:p>
            <a:pPr marL="0"/>
            <a:r>
              <a:rPr lang="en-US" sz="2400" b="1" dirty="0" err="1"/>
              <a:t>Fysisk</a:t>
            </a:r>
            <a:r>
              <a:rPr lang="en-US" sz="2400" b="1" dirty="0"/>
              <a:t> </a:t>
            </a:r>
            <a:r>
              <a:rPr lang="en-US" sz="2400" b="1" dirty="0" err="1"/>
              <a:t>aktivitet</a:t>
            </a:r>
            <a:r>
              <a:rPr lang="en-US" sz="2400" b="1" dirty="0"/>
              <a:t> og </a:t>
            </a:r>
            <a:r>
              <a:rPr lang="en-US" sz="2400" b="1" dirty="0" err="1"/>
              <a:t>helse</a:t>
            </a:r>
            <a:endParaRPr lang="en-US" sz="2400" b="1" dirty="0"/>
          </a:p>
          <a:p>
            <a:pPr marL="0" indent="0">
              <a:buNone/>
            </a:pPr>
            <a:r>
              <a:rPr lang="en-US" sz="2400" b="0" i="0" dirty="0" err="1">
                <a:effectLst/>
              </a:rPr>
              <a:t>Fysisk</a:t>
            </a:r>
            <a:r>
              <a:rPr lang="en-US" sz="2400" b="0" i="0" dirty="0">
                <a:effectLst/>
              </a:rPr>
              <a:t> </a:t>
            </a:r>
            <a:r>
              <a:rPr lang="en-US" sz="2400" b="0" i="0" dirty="0" err="1">
                <a:effectLst/>
              </a:rPr>
              <a:t>aktivitet</a:t>
            </a:r>
            <a:r>
              <a:rPr lang="en-US" sz="2400" b="0" i="0" dirty="0">
                <a:effectLst/>
              </a:rPr>
              <a:t> og </a:t>
            </a:r>
            <a:r>
              <a:rPr lang="en-US" sz="2400" b="0" i="0" dirty="0" err="1">
                <a:effectLst/>
              </a:rPr>
              <a:t>helse</a:t>
            </a:r>
            <a:r>
              <a:rPr lang="en-US" sz="2400" b="0" i="0" dirty="0">
                <a:effectLst/>
              </a:rPr>
              <a:t> handler om å </a:t>
            </a:r>
            <a:r>
              <a:rPr lang="en-US" sz="2400" b="0" i="0" dirty="0" err="1">
                <a:effectLst/>
              </a:rPr>
              <a:t>stimulere</a:t>
            </a:r>
            <a:r>
              <a:rPr lang="en-US" sz="2400" b="0" i="0" dirty="0">
                <a:effectLst/>
              </a:rPr>
              <a:t> </a:t>
            </a:r>
            <a:r>
              <a:rPr lang="en-US" sz="2400" b="0" i="0" dirty="0" err="1">
                <a:effectLst/>
              </a:rPr>
              <a:t>til</a:t>
            </a:r>
            <a:r>
              <a:rPr lang="en-US" sz="2400" b="0" i="0" dirty="0">
                <a:effectLst/>
              </a:rPr>
              <a:t> </a:t>
            </a:r>
            <a:r>
              <a:rPr lang="en-US" sz="2400" b="0" i="0" dirty="0" err="1">
                <a:effectLst/>
              </a:rPr>
              <a:t>bevegelsesglede</a:t>
            </a:r>
            <a:r>
              <a:rPr lang="en-US" sz="2400" b="0" i="0" dirty="0">
                <a:effectLst/>
              </a:rPr>
              <a:t> og interesse for </a:t>
            </a:r>
            <a:r>
              <a:rPr lang="en-US" sz="2400" b="0" i="0" dirty="0" err="1">
                <a:effectLst/>
              </a:rPr>
              <a:t>fysisk</a:t>
            </a:r>
            <a:r>
              <a:rPr lang="en-US" sz="2400" b="0" i="0" dirty="0">
                <a:effectLst/>
              </a:rPr>
              <a:t> </a:t>
            </a:r>
            <a:r>
              <a:rPr lang="en-US" sz="2400" b="0" i="0" dirty="0" err="1">
                <a:effectLst/>
              </a:rPr>
              <a:t>aktivitet</a:t>
            </a:r>
            <a:r>
              <a:rPr lang="en-US" sz="2400" b="0" i="0" dirty="0">
                <a:effectLst/>
              </a:rPr>
              <a:t> og </a:t>
            </a:r>
            <a:r>
              <a:rPr lang="en-US" sz="2400" b="0" i="0" dirty="0" err="1">
                <a:effectLst/>
              </a:rPr>
              <a:t>kosthold</a:t>
            </a:r>
            <a:r>
              <a:rPr lang="en-US" sz="2400" b="0" i="0" dirty="0">
                <a:effectLst/>
              </a:rPr>
              <a:t> </a:t>
            </a:r>
            <a:r>
              <a:rPr lang="en-US" sz="2400" b="0" i="0" dirty="0" err="1">
                <a:effectLst/>
              </a:rPr>
              <a:t>som</a:t>
            </a:r>
            <a:r>
              <a:rPr lang="en-US" sz="2400" b="0" i="0" dirty="0">
                <a:effectLst/>
              </a:rPr>
              <a:t> </a:t>
            </a:r>
            <a:r>
              <a:rPr lang="en-US" sz="2400" b="0" i="0" dirty="0" err="1">
                <a:effectLst/>
              </a:rPr>
              <a:t>grunnlag</a:t>
            </a:r>
            <a:r>
              <a:rPr lang="en-US" sz="2400" b="0" i="0" dirty="0">
                <a:effectLst/>
              </a:rPr>
              <a:t> for </a:t>
            </a:r>
            <a:r>
              <a:rPr lang="en-US" sz="2400" b="0" i="0" dirty="0" err="1">
                <a:effectLst/>
              </a:rPr>
              <a:t>en</a:t>
            </a:r>
            <a:r>
              <a:rPr lang="en-US" sz="2400" b="0" i="0" dirty="0">
                <a:effectLst/>
              </a:rPr>
              <a:t> </a:t>
            </a:r>
            <a:r>
              <a:rPr lang="en-US" sz="2400" b="0" i="0" dirty="0" err="1">
                <a:effectLst/>
              </a:rPr>
              <a:t>helsefremmende</a:t>
            </a:r>
            <a:r>
              <a:rPr lang="en-US" sz="2400" b="0" i="0" dirty="0">
                <a:effectLst/>
              </a:rPr>
              <a:t> </a:t>
            </a:r>
            <a:r>
              <a:rPr lang="en-US" sz="2400" b="0" i="0" dirty="0" err="1">
                <a:effectLst/>
              </a:rPr>
              <a:t>livsstil</a:t>
            </a:r>
            <a:r>
              <a:rPr lang="en-US" sz="2400" b="0" i="0" dirty="0">
                <a:effectLst/>
              </a:rPr>
              <a:t>. </a:t>
            </a:r>
            <a:r>
              <a:rPr lang="en-US" sz="2400" b="0" i="0" dirty="0" err="1">
                <a:effectLst/>
              </a:rPr>
              <a:t>Gjennom</a:t>
            </a:r>
            <a:r>
              <a:rPr lang="en-US" sz="2400" b="0" i="0" dirty="0">
                <a:effectLst/>
              </a:rPr>
              <a:t> </a:t>
            </a:r>
            <a:r>
              <a:rPr lang="en-US" sz="2400" b="0" i="0" dirty="0" err="1">
                <a:effectLst/>
              </a:rPr>
              <a:t>varierte</a:t>
            </a:r>
            <a:r>
              <a:rPr lang="en-US" sz="2400" b="0" i="0" dirty="0">
                <a:effectLst/>
              </a:rPr>
              <a:t> </a:t>
            </a:r>
            <a:r>
              <a:rPr lang="en-US" sz="2400" b="0" i="0" dirty="0" err="1">
                <a:effectLst/>
              </a:rPr>
              <a:t>fysiske</a:t>
            </a:r>
            <a:r>
              <a:rPr lang="en-US" sz="2400" b="0" i="0" dirty="0">
                <a:effectLst/>
              </a:rPr>
              <a:t> </a:t>
            </a:r>
            <a:r>
              <a:rPr lang="en-US" sz="2400" b="0" i="0" dirty="0" err="1">
                <a:effectLst/>
              </a:rPr>
              <a:t>aktiviteter</a:t>
            </a:r>
            <a:r>
              <a:rPr lang="en-US" sz="2400" b="0" i="0" dirty="0">
                <a:effectLst/>
              </a:rPr>
              <a:t>, </a:t>
            </a:r>
            <a:r>
              <a:rPr lang="en-US" sz="2400" b="0" i="0" dirty="0" err="1">
                <a:effectLst/>
              </a:rPr>
              <a:t>alene</a:t>
            </a:r>
            <a:r>
              <a:rPr lang="en-US" sz="2400" b="0" i="0" dirty="0">
                <a:effectLst/>
              </a:rPr>
              <a:t> og </a:t>
            </a:r>
            <a:r>
              <a:rPr lang="en-US" sz="2400" b="0" i="0" dirty="0" err="1">
                <a:effectLst/>
              </a:rPr>
              <a:t>sammen</a:t>
            </a:r>
            <a:r>
              <a:rPr lang="en-US" sz="2400" b="0" i="0" dirty="0">
                <a:effectLst/>
              </a:rPr>
              <a:t> med </a:t>
            </a:r>
            <a:r>
              <a:rPr lang="en-US" sz="2400" b="0" i="0" dirty="0" err="1">
                <a:effectLst/>
              </a:rPr>
              <a:t>andre</a:t>
            </a:r>
            <a:r>
              <a:rPr lang="en-US" sz="2400" b="0" i="0" dirty="0">
                <a:effectLst/>
              </a:rPr>
              <a:t>, </a:t>
            </a:r>
            <a:r>
              <a:rPr lang="en-US" sz="2400" b="0" i="0" dirty="0" err="1">
                <a:effectLst/>
              </a:rPr>
              <a:t>skal</a:t>
            </a:r>
            <a:r>
              <a:rPr lang="en-US" sz="2400" b="0" i="0" dirty="0">
                <a:effectLst/>
              </a:rPr>
              <a:t> </a:t>
            </a:r>
            <a:r>
              <a:rPr lang="en-US" sz="2400" b="0" i="0" dirty="0" err="1">
                <a:effectLst/>
              </a:rPr>
              <a:t>elevene</a:t>
            </a:r>
            <a:r>
              <a:rPr lang="en-US" sz="2400" b="0" i="0" dirty="0">
                <a:effectLst/>
              </a:rPr>
              <a:t> </a:t>
            </a:r>
            <a:r>
              <a:rPr lang="en-US" sz="2400" b="0" i="0" dirty="0" err="1">
                <a:effectLst/>
              </a:rPr>
              <a:t>kunne</a:t>
            </a:r>
            <a:r>
              <a:rPr lang="en-US" sz="2400" b="0" i="0" dirty="0">
                <a:effectLst/>
              </a:rPr>
              <a:t> </a:t>
            </a:r>
            <a:r>
              <a:rPr lang="en-US" sz="2400" b="0" i="0" dirty="0" err="1">
                <a:effectLst/>
              </a:rPr>
              <a:t>oppleve</a:t>
            </a:r>
            <a:r>
              <a:rPr lang="en-US" sz="2400" b="0" i="0" dirty="0">
                <a:effectLst/>
              </a:rPr>
              <a:t> </a:t>
            </a:r>
            <a:r>
              <a:rPr lang="en-US" sz="2400" b="0" i="0" dirty="0" err="1">
                <a:effectLst/>
              </a:rPr>
              <a:t>mestring</a:t>
            </a:r>
            <a:r>
              <a:rPr lang="en-US" sz="2400" b="0" i="0" dirty="0">
                <a:effectLst/>
              </a:rPr>
              <a:t>. </a:t>
            </a:r>
            <a:r>
              <a:rPr lang="en-US" sz="2400" b="0" i="0" dirty="0" err="1">
                <a:effectLst/>
              </a:rPr>
              <a:t>Faget</a:t>
            </a:r>
            <a:r>
              <a:rPr lang="en-US" sz="2400" b="0" i="0" dirty="0">
                <a:effectLst/>
              </a:rPr>
              <a:t> </a:t>
            </a:r>
            <a:r>
              <a:rPr lang="en-US" sz="2400" b="0" i="0" dirty="0" err="1">
                <a:effectLst/>
              </a:rPr>
              <a:t>skal</a:t>
            </a:r>
            <a:r>
              <a:rPr lang="en-US" sz="2400" b="0" i="0" dirty="0">
                <a:effectLst/>
              </a:rPr>
              <a:t> </a:t>
            </a:r>
            <a:r>
              <a:rPr lang="en-US" sz="2400" b="0" i="0" dirty="0" err="1">
                <a:effectLst/>
              </a:rPr>
              <a:t>gjøre</a:t>
            </a:r>
            <a:r>
              <a:rPr lang="en-US" sz="2400" b="0" i="0" dirty="0">
                <a:effectLst/>
              </a:rPr>
              <a:t> </a:t>
            </a:r>
            <a:r>
              <a:rPr lang="en-US" sz="2400" b="0" i="0" dirty="0" err="1">
                <a:effectLst/>
              </a:rPr>
              <a:t>elevene</a:t>
            </a:r>
            <a:r>
              <a:rPr lang="en-US" sz="2400" b="0" i="0" dirty="0">
                <a:effectLst/>
              </a:rPr>
              <a:t> </a:t>
            </a:r>
            <a:r>
              <a:rPr lang="en-US" sz="2400" b="0" i="0" dirty="0" err="1">
                <a:effectLst/>
              </a:rPr>
              <a:t>kjent</a:t>
            </a:r>
            <a:r>
              <a:rPr lang="en-US" sz="2400" b="0" i="0" dirty="0">
                <a:effectLst/>
              </a:rPr>
              <a:t> med </a:t>
            </a:r>
            <a:r>
              <a:rPr lang="en-US" sz="2400" b="0" i="0" dirty="0" err="1">
                <a:effectLst/>
              </a:rPr>
              <a:t>aktiviteter</a:t>
            </a:r>
            <a:r>
              <a:rPr lang="en-US" sz="2400" b="0" i="0" dirty="0">
                <a:effectLst/>
              </a:rPr>
              <a:t> </a:t>
            </a:r>
            <a:r>
              <a:rPr lang="en-US" sz="2400" b="0" i="0" dirty="0" err="1">
                <a:effectLst/>
              </a:rPr>
              <a:t>som</a:t>
            </a:r>
            <a:r>
              <a:rPr lang="en-US" sz="2400" b="0" i="0" dirty="0">
                <a:effectLst/>
              </a:rPr>
              <a:t> </a:t>
            </a:r>
            <a:r>
              <a:rPr lang="en-US" sz="2400" b="0" i="0" dirty="0" err="1">
                <a:effectLst/>
              </a:rPr>
              <a:t>kan</a:t>
            </a:r>
            <a:r>
              <a:rPr lang="en-US" sz="2400" b="0" i="0" dirty="0">
                <a:effectLst/>
              </a:rPr>
              <a:t> </a:t>
            </a:r>
            <a:r>
              <a:rPr lang="en-US" sz="2400" b="0" i="0" dirty="0" err="1">
                <a:effectLst/>
              </a:rPr>
              <a:t>motivere</a:t>
            </a:r>
            <a:r>
              <a:rPr lang="en-US" sz="2400" b="0" i="0" dirty="0">
                <a:effectLst/>
              </a:rPr>
              <a:t> dem </a:t>
            </a:r>
            <a:r>
              <a:rPr lang="en-US" sz="2400" b="0" i="0" dirty="0" err="1">
                <a:effectLst/>
              </a:rPr>
              <a:t>til</a:t>
            </a:r>
            <a:r>
              <a:rPr lang="en-US" sz="2400" b="0" i="0" dirty="0">
                <a:effectLst/>
              </a:rPr>
              <a:t> </a:t>
            </a:r>
            <a:r>
              <a:rPr lang="en-US" sz="2400" b="0" i="0" dirty="0" err="1">
                <a:effectLst/>
              </a:rPr>
              <a:t>en</a:t>
            </a:r>
            <a:r>
              <a:rPr lang="en-US" sz="2400" b="0" i="0" dirty="0">
                <a:effectLst/>
              </a:rPr>
              <a:t> </a:t>
            </a:r>
            <a:r>
              <a:rPr lang="en-US" sz="2400" b="0" i="0" dirty="0" err="1">
                <a:effectLst/>
              </a:rPr>
              <a:t>fysisk</a:t>
            </a:r>
            <a:r>
              <a:rPr lang="en-US" sz="2400" b="0" i="0" dirty="0">
                <a:effectLst/>
              </a:rPr>
              <a:t> </a:t>
            </a:r>
            <a:r>
              <a:rPr lang="en-US" sz="2400" b="0" i="0" dirty="0" err="1">
                <a:effectLst/>
              </a:rPr>
              <a:t>aktiv</a:t>
            </a:r>
            <a:r>
              <a:rPr lang="en-US" sz="2400" b="0" i="0" dirty="0">
                <a:effectLst/>
              </a:rPr>
              <a:t> </a:t>
            </a:r>
            <a:r>
              <a:rPr lang="en-US" sz="2400" b="0" i="0" dirty="0" err="1">
                <a:effectLst/>
              </a:rPr>
              <a:t>livsstil</a:t>
            </a:r>
            <a:r>
              <a:rPr lang="en-US" sz="2400" b="0" i="0" dirty="0">
                <a:effectLst/>
              </a:rPr>
              <a:t> og </a:t>
            </a:r>
            <a:r>
              <a:rPr lang="en-US" sz="2400" b="0" i="0" dirty="0" err="1">
                <a:effectLst/>
              </a:rPr>
              <a:t>til</a:t>
            </a:r>
            <a:r>
              <a:rPr lang="en-US" sz="2400" b="0" i="0" dirty="0">
                <a:effectLst/>
              </a:rPr>
              <a:t> å </a:t>
            </a:r>
            <a:r>
              <a:rPr lang="en-US" sz="2400" b="0" i="0" dirty="0" err="1">
                <a:effectLst/>
              </a:rPr>
              <a:t>velge</a:t>
            </a:r>
            <a:r>
              <a:rPr lang="en-US" sz="2400" b="0" i="0" dirty="0">
                <a:effectLst/>
              </a:rPr>
              <a:t> et </a:t>
            </a:r>
            <a:r>
              <a:rPr lang="en-US" sz="2400" b="0" i="0" dirty="0" err="1">
                <a:effectLst/>
              </a:rPr>
              <a:t>helsefremmende</a:t>
            </a:r>
            <a:r>
              <a:rPr lang="en-US" sz="2400" b="0" i="0" dirty="0">
                <a:effectLst/>
              </a:rPr>
              <a:t> </a:t>
            </a:r>
            <a:r>
              <a:rPr lang="en-US" sz="2400" b="0" i="0" dirty="0" err="1">
                <a:effectLst/>
              </a:rPr>
              <a:t>kosthold</a:t>
            </a:r>
            <a:r>
              <a:rPr lang="en-US" sz="2400" b="0" i="0" dirty="0">
                <a:effectLst/>
              </a:rPr>
              <a:t> </a:t>
            </a:r>
            <a:r>
              <a:rPr lang="en-US" sz="2400" b="0" i="0" dirty="0" err="1">
                <a:effectLst/>
              </a:rPr>
              <a:t>også</a:t>
            </a:r>
            <a:r>
              <a:rPr lang="en-US" sz="2400" b="0" i="0" dirty="0">
                <a:effectLst/>
              </a:rPr>
              <a:t> </a:t>
            </a:r>
            <a:r>
              <a:rPr lang="en-US" sz="2400" b="0" i="0" dirty="0" err="1">
                <a:effectLst/>
              </a:rPr>
              <a:t>videre</a:t>
            </a:r>
            <a:r>
              <a:rPr lang="en-US" sz="2400" b="0" i="0" dirty="0">
                <a:effectLst/>
              </a:rPr>
              <a:t> </a:t>
            </a:r>
            <a:r>
              <a:rPr lang="en-US" sz="2400" b="0" i="0" dirty="0" err="1">
                <a:effectLst/>
              </a:rPr>
              <a:t>i</a:t>
            </a:r>
            <a:r>
              <a:rPr lang="en-US" sz="2400" b="0" i="0" dirty="0">
                <a:effectLst/>
              </a:rPr>
              <a:t> </a:t>
            </a:r>
            <a:r>
              <a:rPr lang="en-US" sz="2400" b="0" i="0" dirty="0" err="1">
                <a:effectLst/>
              </a:rPr>
              <a:t>livet</a:t>
            </a:r>
            <a:r>
              <a:rPr lang="en-US" sz="2400" b="0" i="0" dirty="0">
                <a:effectLst/>
              </a:rPr>
              <a:t>.</a:t>
            </a:r>
            <a:endParaRPr lang="en-US" sz="2400" dirty="0"/>
          </a:p>
          <a:p>
            <a:pPr marL="0"/>
            <a:endParaRPr lang="en-US" sz="2400" dirty="0"/>
          </a:p>
        </p:txBody>
      </p:sp>
    </p:spTree>
    <p:extLst>
      <p:ext uri="{BB962C8B-B14F-4D97-AF65-F5344CB8AC3E}">
        <p14:creationId xmlns:p14="http://schemas.microsoft.com/office/powerpoint/2010/main" val="3273120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24">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26"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30"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lassholder for innhold 5" descr="Et bilde som inneholder tekst, Font, logo, Grafikk&#10;&#10;Automatisk generert beskrivelse">
            <a:extLst>
              <a:ext uri="{FF2B5EF4-FFF2-40B4-BE49-F238E27FC236}">
                <a16:creationId xmlns:a16="http://schemas.microsoft.com/office/drawing/2014/main" id="{4292FFA8-6594-7E31-DDBF-716BE2CD840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77026" y="1862883"/>
            <a:ext cx="4571936" cy="3108916"/>
          </a:xfrm>
          <a:prstGeom prst="rect">
            <a:avLst/>
          </a:prstGeom>
        </p:spPr>
      </p:pic>
      <p:grpSp>
        <p:nvGrpSpPr>
          <p:cNvPr id="33" name="Group 32">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4" name="Freeform: Shape 33">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2523C54A-385D-4F3C-A4B8-B0E0A2810FE1}"/>
              </a:ext>
            </a:extLst>
          </p:cNvPr>
          <p:cNvSpPr>
            <a:spLocks noGrp="1"/>
          </p:cNvSpPr>
          <p:nvPr>
            <p:ph type="title"/>
          </p:nvPr>
        </p:nvSpPr>
        <p:spPr>
          <a:xfrm>
            <a:off x="1014985" y="819015"/>
            <a:ext cx="5501548" cy="2353362"/>
          </a:xfrm>
        </p:spPr>
        <p:txBody>
          <a:bodyPr vert="horz" lIns="91440" tIns="45720" rIns="91440" bIns="45720" rtlCol="0" anchor="b">
            <a:normAutofit/>
          </a:bodyPr>
          <a:lstStyle/>
          <a:p>
            <a:r>
              <a:rPr lang="en-US" sz="4800" kern="1200" dirty="0" err="1">
                <a:solidFill>
                  <a:schemeClr val="bg1"/>
                </a:solidFill>
                <a:latin typeface="+mj-lt"/>
                <a:ea typeface="+mj-ea"/>
                <a:cs typeface="+mj-cs"/>
              </a:rPr>
              <a:t>Valgfag</a:t>
            </a:r>
            <a:endParaRPr lang="en-US" sz="4800" kern="1200" dirty="0">
              <a:solidFill>
                <a:schemeClr val="bg1"/>
              </a:solidFill>
              <a:latin typeface="+mj-lt"/>
              <a:ea typeface="+mj-ea"/>
              <a:cs typeface="+mj-cs"/>
            </a:endParaRPr>
          </a:p>
        </p:txBody>
      </p:sp>
      <p:sp>
        <p:nvSpPr>
          <p:cNvPr id="3" name="Plassholder for innhold 2">
            <a:extLst>
              <a:ext uri="{FF2B5EF4-FFF2-40B4-BE49-F238E27FC236}">
                <a16:creationId xmlns:a16="http://schemas.microsoft.com/office/drawing/2014/main" id="{277DC007-9DAC-4168-BB39-00F12DCCE820}"/>
              </a:ext>
            </a:extLst>
          </p:cNvPr>
          <p:cNvSpPr>
            <a:spLocks noGrp="1"/>
          </p:cNvSpPr>
          <p:nvPr>
            <p:ph sz="half" idx="1"/>
          </p:nvPr>
        </p:nvSpPr>
        <p:spPr>
          <a:xfrm>
            <a:off x="1014985" y="3442089"/>
            <a:ext cx="5501548" cy="2573579"/>
          </a:xfrm>
        </p:spPr>
        <p:txBody>
          <a:bodyPr vert="horz" lIns="91440" tIns="45720" rIns="91440" bIns="45720" rtlCol="0" anchor="t">
            <a:normAutofit/>
          </a:bodyPr>
          <a:lstStyle/>
          <a:p>
            <a:pPr marL="0" indent="0">
              <a:buNone/>
            </a:pPr>
            <a:r>
              <a:rPr lang="en-US" sz="1800" b="1" dirty="0">
                <a:solidFill>
                  <a:schemeClr val="bg1"/>
                </a:solidFill>
              </a:rPr>
              <a:t>Design og redesign</a:t>
            </a:r>
          </a:p>
          <a:p>
            <a:pPr marL="0" indent="0">
              <a:buNone/>
            </a:pPr>
            <a:r>
              <a:rPr lang="en-US" sz="1800" b="0" i="0" dirty="0">
                <a:solidFill>
                  <a:schemeClr val="bg1"/>
                </a:solidFill>
                <a:effectLst/>
              </a:rPr>
              <a:t>Design og redesign handler om at </a:t>
            </a:r>
            <a:r>
              <a:rPr lang="en-US" sz="1800" b="0" i="0" dirty="0" err="1">
                <a:solidFill>
                  <a:schemeClr val="bg1"/>
                </a:solidFill>
                <a:effectLst/>
              </a:rPr>
              <a:t>elevene</a:t>
            </a:r>
            <a:r>
              <a:rPr lang="en-US" sz="1800" b="0" i="0" dirty="0">
                <a:solidFill>
                  <a:schemeClr val="bg1"/>
                </a:solidFill>
                <a:effectLst/>
              </a:rPr>
              <a:t> </a:t>
            </a:r>
            <a:r>
              <a:rPr lang="en-US" sz="1800" b="0" i="0" dirty="0" err="1">
                <a:solidFill>
                  <a:schemeClr val="bg1"/>
                </a:solidFill>
                <a:effectLst/>
              </a:rPr>
              <a:t>skal</a:t>
            </a:r>
            <a:r>
              <a:rPr lang="en-US" sz="1800" b="0" i="0" dirty="0">
                <a:solidFill>
                  <a:schemeClr val="bg1"/>
                </a:solidFill>
                <a:effectLst/>
              </a:rPr>
              <a:t> </a:t>
            </a:r>
            <a:r>
              <a:rPr lang="en-US" sz="1800" b="0" i="0" dirty="0" err="1">
                <a:solidFill>
                  <a:schemeClr val="bg1"/>
                </a:solidFill>
                <a:effectLst/>
              </a:rPr>
              <a:t>få</a:t>
            </a:r>
            <a:r>
              <a:rPr lang="en-US" sz="1800" b="0" i="0" dirty="0">
                <a:solidFill>
                  <a:schemeClr val="bg1"/>
                </a:solidFill>
                <a:effectLst/>
              </a:rPr>
              <a:t> </a:t>
            </a:r>
            <a:r>
              <a:rPr lang="en-US" sz="1800" b="0" i="0" dirty="0" err="1">
                <a:solidFill>
                  <a:schemeClr val="bg1"/>
                </a:solidFill>
                <a:effectLst/>
              </a:rPr>
              <a:t>erfaringer</a:t>
            </a:r>
            <a:r>
              <a:rPr lang="en-US" sz="1800" b="0" i="0" dirty="0">
                <a:solidFill>
                  <a:schemeClr val="bg1"/>
                </a:solidFill>
                <a:effectLst/>
              </a:rPr>
              <a:t> med </a:t>
            </a:r>
            <a:r>
              <a:rPr lang="en-US" sz="1800" b="0" i="0" dirty="0" err="1">
                <a:solidFill>
                  <a:schemeClr val="bg1"/>
                </a:solidFill>
                <a:effectLst/>
              </a:rPr>
              <a:t>ulike</a:t>
            </a:r>
            <a:r>
              <a:rPr lang="en-US" sz="1800" b="0" i="0" dirty="0">
                <a:solidFill>
                  <a:schemeClr val="bg1"/>
                </a:solidFill>
                <a:effectLst/>
              </a:rPr>
              <a:t> design- og </a:t>
            </a:r>
            <a:r>
              <a:rPr lang="en-US" sz="1800" b="0" i="0" dirty="0" err="1">
                <a:solidFill>
                  <a:schemeClr val="bg1"/>
                </a:solidFill>
                <a:effectLst/>
              </a:rPr>
              <a:t>håndverksteknikker</a:t>
            </a:r>
            <a:r>
              <a:rPr lang="en-US" sz="1800" b="0" i="0" dirty="0">
                <a:solidFill>
                  <a:schemeClr val="bg1"/>
                </a:solidFill>
                <a:effectLst/>
              </a:rPr>
              <a:t> og </a:t>
            </a:r>
            <a:r>
              <a:rPr lang="en-US" sz="1800" b="0" i="0" dirty="0" err="1">
                <a:solidFill>
                  <a:schemeClr val="bg1"/>
                </a:solidFill>
                <a:effectLst/>
              </a:rPr>
              <a:t>materialer</a:t>
            </a:r>
            <a:r>
              <a:rPr lang="en-US" sz="1800" b="0" i="0" dirty="0">
                <a:solidFill>
                  <a:schemeClr val="bg1"/>
                </a:solidFill>
                <a:effectLst/>
              </a:rPr>
              <a:t>. </a:t>
            </a:r>
            <a:r>
              <a:rPr lang="en-US" sz="1800" b="0" i="0" dirty="0" err="1">
                <a:solidFill>
                  <a:schemeClr val="bg1"/>
                </a:solidFill>
                <a:effectLst/>
              </a:rPr>
              <a:t>Gjennom</a:t>
            </a:r>
            <a:r>
              <a:rPr lang="en-US" sz="1800" b="0" i="0" dirty="0">
                <a:solidFill>
                  <a:schemeClr val="bg1"/>
                </a:solidFill>
                <a:effectLst/>
              </a:rPr>
              <a:t> </a:t>
            </a:r>
            <a:r>
              <a:rPr lang="en-US" sz="1800" b="0" i="0" dirty="0" err="1">
                <a:solidFill>
                  <a:schemeClr val="bg1"/>
                </a:solidFill>
                <a:effectLst/>
              </a:rPr>
              <a:t>idéutvikling</a:t>
            </a:r>
            <a:r>
              <a:rPr lang="en-US" sz="1800" b="0" i="0" dirty="0">
                <a:solidFill>
                  <a:schemeClr val="bg1"/>
                </a:solidFill>
                <a:effectLst/>
              </a:rPr>
              <a:t> og </a:t>
            </a:r>
            <a:r>
              <a:rPr lang="en-US" sz="1800" b="0" i="0" dirty="0" err="1">
                <a:solidFill>
                  <a:schemeClr val="bg1"/>
                </a:solidFill>
                <a:effectLst/>
              </a:rPr>
              <a:t>praktisk</a:t>
            </a:r>
            <a:r>
              <a:rPr lang="en-US" sz="1800" b="0" i="0" dirty="0">
                <a:solidFill>
                  <a:schemeClr val="bg1"/>
                </a:solidFill>
                <a:effectLst/>
              </a:rPr>
              <a:t> </a:t>
            </a:r>
            <a:r>
              <a:rPr lang="en-US" sz="1800" b="0" i="0" dirty="0" err="1">
                <a:solidFill>
                  <a:schemeClr val="bg1"/>
                </a:solidFill>
                <a:effectLst/>
              </a:rPr>
              <a:t>arbeid</a:t>
            </a:r>
            <a:r>
              <a:rPr lang="en-US" sz="1800" b="0" i="0" dirty="0">
                <a:solidFill>
                  <a:schemeClr val="bg1"/>
                </a:solidFill>
                <a:effectLst/>
              </a:rPr>
              <a:t> </a:t>
            </a:r>
            <a:r>
              <a:rPr lang="en-US" sz="1800" b="0" i="0" dirty="0" err="1">
                <a:solidFill>
                  <a:schemeClr val="bg1"/>
                </a:solidFill>
                <a:effectLst/>
              </a:rPr>
              <a:t>i</a:t>
            </a:r>
            <a:r>
              <a:rPr lang="en-US" sz="1800" b="0" i="0" dirty="0">
                <a:solidFill>
                  <a:schemeClr val="bg1"/>
                </a:solidFill>
                <a:effectLst/>
              </a:rPr>
              <a:t> </a:t>
            </a:r>
            <a:r>
              <a:rPr lang="en-US" sz="1800" b="0" i="0" dirty="0" err="1">
                <a:solidFill>
                  <a:schemeClr val="bg1"/>
                </a:solidFill>
                <a:effectLst/>
              </a:rPr>
              <a:t>verksted</a:t>
            </a:r>
            <a:r>
              <a:rPr lang="en-US" sz="1800" b="0" i="0" dirty="0">
                <a:solidFill>
                  <a:schemeClr val="bg1"/>
                </a:solidFill>
                <a:effectLst/>
              </a:rPr>
              <a:t> </a:t>
            </a:r>
            <a:r>
              <a:rPr lang="en-US" sz="1800" b="0" i="0" dirty="0" err="1">
                <a:solidFill>
                  <a:schemeClr val="bg1"/>
                </a:solidFill>
                <a:effectLst/>
              </a:rPr>
              <a:t>kan</a:t>
            </a:r>
            <a:r>
              <a:rPr lang="en-US" sz="1800" b="0" i="0" dirty="0">
                <a:solidFill>
                  <a:schemeClr val="bg1"/>
                </a:solidFill>
                <a:effectLst/>
              </a:rPr>
              <a:t> </a:t>
            </a:r>
            <a:r>
              <a:rPr lang="en-US" sz="1800" b="0" i="0" dirty="0" err="1">
                <a:solidFill>
                  <a:schemeClr val="bg1"/>
                </a:solidFill>
                <a:effectLst/>
              </a:rPr>
              <a:t>elevene</a:t>
            </a:r>
            <a:r>
              <a:rPr lang="en-US" sz="1800" b="0" i="0" dirty="0">
                <a:solidFill>
                  <a:schemeClr val="bg1"/>
                </a:solidFill>
                <a:effectLst/>
              </a:rPr>
              <a:t> </a:t>
            </a:r>
            <a:r>
              <a:rPr lang="en-US" sz="1800" b="0" i="0" dirty="0" err="1">
                <a:solidFill>
                  <a:schemeClr val="bg1"/>
                </a:solidFill>
                <a:effectLst/>
              </a:rPr>
              <a:t>utvikle</a:t>
            </a:r>
            <a:r>
              <a:rPr lang="en-US" sz="1800" b="0" i="0" dirty="0">
                <a:solidFill>
                  <a:schemeClr val="bg1"/>
                </a:solidFill>
                <a:effectLst/>
              </a:rPr>
              <a:t> </a:t>
            </a:r>
            <a:r>
              <a:rPr lang="en-US" sz="1800" b="0" i="0" dirty="0" err="1">
                <a:solidFill>
                  <a:schemeClr val="bg1"/>
                </a:solidFill>
                <a:effectLst/>
              </a:rPr>
              <a:t>skaperglede</a:t>
            </a:r>
            <a:r>
              <a:rPr lang="en-US" sz="1800" b="0" i="0" dirty="0">
                <a:solidFill>
                  <a:schemeClr val="bg1"/>
                </a:solidFill>
                <a:effectLst/>
              </a:rPr>
              <a:t>, </a:t>
            </a:r>
            <a:r>
              <a:rPr lang="en-US" sz="1800" b="0" i="0" dirty="0" err="1">
                <a:solidFill>
                  <a:schemeClr val="bg1"/>
                </a:solidFill>
                <a:effectLst/>
              </a:rPr>
              <a:t>utholdenhet</a:t>
            </a:r>
            <a:r>
              <a:rPr lang="en-US" sz="1800" b="0" i="0" dirty="0">
                <a:solidFill>
                  <a:schemeClr val="bg1"/>
                </a:solidFill>
                <a:effectLst/>
              </a:rPr>
              <a:t>, </a:t>
            </a:r>
            <a:r>
              <a:rPr lang="en-US" sz="1800" b="0" i="0" dirty="0" err="1">
                <a:solidFill>
                  <a:schemeClr val="bg1"/>
                </a:solidFill>
                <a:effectLst/>
              </a:rPr>
              <a:t>selvinnsikt</a:t>
            </a:r>
            <a:r>
              <a:rPr lang="en-US" sz="1800" b="0" i="0" dirty="0">
                <a:solidFill>
                  <a:schemeClr val="bg1"/>
                </a:solidFill>
                <a:effectLst/>
              </a:rPr>
              <a:t> og </a:t>
            </a:r>
            <a:r>
              <a:rPr lang="en-US" sz="1800" b="0" i="0" dirty="0" err="1">
                <a:solidFill>
                  <a:schemeClr val="bg1"/>
                </a:solidFill>
                <a:effectLst/>
              </a:rPr>
              <a:t>kritisk</a:t>
            </a:r>
            <a:r>
              <a:rPr lang="en-US" sz="1800" b="0" i="0" dirty="0">
                <a:solidFill>
                  <a:schemeClr val="bg1"/>
                </a:solidFill>
                <a:effectLst/>
              </a:rPr>
              <a:t> </a:t>
            </a:r>
            <a:r>
              <a:rPr lang="en-US" sz="1800" b="0" i="0" dirty="0" err="1">
                <a:solidFill>
                  <a:schemeClr val="bg1"/>
                </a:solidFill>
                <a:effectLst/>
              </a:rPr>
              <a:t>tankegang</a:t>
            </a:r>
            <a:r>
              <a:rPr lang="en-US" sz="1800" b="0" i="0" dirty="0">
                <a:solidFill>
                  <a:schemeClr val="bg1"/>
                </a:solidFill>
                <a:effectLst/>
              </a:rPr>
              <a:t>. Ved å </a:t>
            </a:r>
            <a:r>
              <a:rPr lang="en-US" sz="1800" b="0" i="0" dirty="0" err="1">
                <a:solidFill>
                  <a:schemeClr val="bg1"/>
                </a:solidFill>
                <a:effectLst/>
              </a:rPr>
              <a:t>utforske</a:t>
            </a:r>
            <a:r>
              <a:rPr lang="en-US" sz="1800" b="0" i="0" dirty="0">
                <a:solidFill>
                  <a:schemeClr val="bg1"/>
                </a:solidFill>
                <a:effectLst/>
              </a:rPr>
              <a:t> </a:t>
            </a:r>
            <a:r>
              <a:rPr lang="en-US" sz="1800" b="0" i="0" dirty="0" err="1">
                <a:solidFill>
                  <a:schemeClr val="bg1"/>
                </a:solidFill>
                <a:effectLst/>
              </a:rPr>
              <a:t>hvordan</a:t>
            </a:r>
            <a:r>
              <a:rPr lang="en-US" sz="1800" b="0" i="0" dirty="0">
                <a:solidFill>
                  <a:schemeClr val="bg1"/>
                </a:solidFill>
                <a:effectLst/>
              </a:rPr>
              <a:t> </a:t>
            </a:r>
            <a:r>
              <a:rPr lang="en-US" sz="1800" b="0" i="0" dirty="0" err="1">
                <a:solidFill>
                  <a:schemeClr val="bg1"/>
                </a:solidFill>
                <a:effectLst/>
              </a:rPr>
              <a:t>produkter</a:t>
            </a:r>
            <a:r>
              <a:rPr lang="en-US" sz="1800" b="0" i="0" dirty="0">
                <a:solidFill>
                  <a:schemeClr val="bg1"/>
                </a:solidFill>
                <a:effectLst/>
              </a:rPr>
              <a:t> </a:t>
            </a:r>
            <a:r>
              <a:rPr lang="en-US" sz="1800" b="0" i="0" dirty="0" err="1">
                <a:solidFill>
                  <a:schemeClr val="bg1"/>
                </a:solidFill>
                <a:effectLst/>
              </a:rPr>
              <a:t>skapes</a:t>
            </a:r>
            <a:r>
              <a:rPr lang="en-US" sz="1800" b="0" i="0" dirty="0">
                <a:solidFill>
                  <a:schemeClr val="bg1"/>
                </a:solidFill>
                <a:effectLst/>
              </a:rPr>
              <a:t>, </a:t>
            </a:r>
            <a:r>
              <a:rPr lang="en-US" sz="1800" b="0" i="0" dirty="0" err="1">
                <a:solidFill>
                  <a:schemeClr val="bg1"/>
                </a:solidFill>
                <a:effectLst/>
              </a:rPr>
              <a:t>vil</a:t>
            </a:r>
            <a:r>
              <a:rPr lang="en-US" sz="1800" b="0" i="0" dirty="0">
                <a:solidFill>
                  <a:schemeClr val="bg1"/>
                </a:solidFill>
                <a:effectLst/>
              </a:rPr>
              <a:t> </a:t>
            </a:r>
            <a:r>
              <a:rPr lang="en-US" sz="1800" b="0" i="0" dirty="0" err="1">
                <a:solidFill>
                  <a:schemeClr val="bg1"/>
                </a:solidFill>
                <a:effectLst/>
              </a:rPr>
              <a:t>elevene</a:t>
            </a:r>
            <a:r>
              <a:rPr lang="en-US" sz="1800" b="0" i="0" dirty="0">
                <a:solidFill>
                  <a:schemeClr val="bg1"/>
                </a:solidFill>
                <a:effectLst/>
              </a:rPr>
              <a:t> </a:t>
            </a:r>
            <a:r>
              <a:rPr lang="en-US" sz="1800" b="0" i="0" dirty="0" err="1">
                <a:solidFill>
                  <a:schemeClr val="bg1"/>
                </a:solidFill>
                <a:effectLst/>
              </a:rPr>
              <a:t>kunne</a:t>
            </a:r>
            <a:r>
              <a:rPr lang="en-US" sz="1800" b="0" i="0" dirty="0">
                <a:solidFill>
                  <a:schemeClr val="bg1"/>
                </a:solidFill>
                <a:effectLst/>
              </a:rPr>
              <a:t> </a:t>
            </a:r>
            <a:r>
              <a:rPr lang="en-US" sz="1800" b="0" i="0" dirty="0" err="1">
                <a:solidFill>
                  <a:schemeClr val="bg1"/>
                </a:solidFill>
                <a:effectLst/>
              </a:rPr>
              <a:t>reflektere</a:t>
            </a:r>
            <a:r>
              <a:rPr lang="en-US" sz="1800" b="0" i="0" dirty="0">
                <a:solidFill>
                  <a:schemeClr val="bg1"/>
                </a:solidFill>
                <a:effectLst/>
              </a:rPr>
              <a:t> over </a:t>
            </a:r>
            <a:r>
              <a:rPr lang="en-US" sz="1800" b="0" i="0" dirty="0" err="1">
                <a:solidFill>
                  <a:schemeClr val="bg1"/>
                </a:solidFill>
                <a:effectLst/>
              </a:rPr>
              <a:t>miljøutfordringer</a:t>
            </a:r>
            <a:r>
              <a:rPr lang="en-US" sz="1800" b="0" i="0" dirty="0">
                <a:solidFill>
                  <a:schemeClr val="bg1"/>
                </a:solidFill>
                <a:effectLst/>
              </a:rPr>
              <a:t> og </a:t>
            </a:r>
            <a:r>
              <a:rPr lang="en-US" sz="1800" b="0" i="0" dirty="0" err="1">
                <a:solidFill>
                  <a:schemeClr val="bg1"/>
                </a:solidFill>
                <a:effectLst/>
              </a:rPr>
              <a:t>konsekvenser</a:t>
            </a:r>
            <a:r>
              <a:rPr lang="en-US" sz="1800" b="0" i="0" dirty="0">
                <a:solidFill>
                  <a:schemeClr val="bg1"/>
                </a:solidFill>
                <a:effectLst/>
              </a:rPr>
              <a:t> av </a:t>
            </a:r>
            <a:r>
              <a:rPr lang="en-US" sz="1800" b="0" i="0" dirty="0" err="1">
                <a:solidFill>
                  <a:schemeClr val="bg1"/>
                </a:solidFill>
                <a:effectLst/>
              </a:rPr>
              <a:t>overforbruk</a:t>
            </a:r>
            <a:r>
              <a:rPr lang="en-US" sz="1800" b="0" i="0" dirty="0">
                <a:solidFill>
                  <a:schemeClr val="bg1"/>
                </a:solidFill>
                <a:effectLst/>
              </a:rPr>
              <a:t> </a:t>
            </a:r>
            <a:r>
              <a:rPr lang="en-US" sz="1800" b="0" i="0" dirty="0" err="1">
                <a:solidFill>
                  <a:schemeClr val="bg1"/>
                </a:solidFill>
                <a:effectLst/>
              </a:rPr>
              <a:t>i</a:t>
            </a:r>
            <a:r>
              <a:rPr lang="en-US" sz="1800" b="0" i="0" dirty="0">
                <a:solidFill>
                  <a:schemeClr val="bg1"/>
                </a:solidFill>
                <a:effectLst/>
              </a:rPr>
              <a:t> </a:t>
            </a:r>
            <a:r>
              <a:rPr lang="en-US" sz="1800" b="0" i="0" dirty="0" err="1">
                <a:solidFill>
                  <a:schemeClr val="bg1"/>
                </a:solidFill>
                <a:effectLst/>
              </a:rPr>
              <a:t>samfunnet</a:t>
            </a:r>
            <a:r>
              <a:rPr lang="en-US" sz="1800" b="0" i="0" dirty="0">
                <a:solidFill>
                  <a:schemeClr val="bg1"/>
                </a:solidFill>
                <a:effectLst/>
              </a:rPr>
              <a:t>.</a:t>
            </a:r>
            <a:endParaRPr lang="en-US" sz="1800" dirty="0">
              <a:solidFill>
                <a:schemeClr val="bg1"/>
              </a:solidFill>
            </a:endParaRPr>
          </a:p>
        </p:txBody>
      </p:sp>
    </p:spTree>
    <p:extLst>
      <p:ext uri="{BB962C8B-B14F-4D97-AF65-F5344CB8AC3E}">
        <p14:creationId xmlns:p14="http://schemas.microsoft.com/office/powerpoint/2010/main" val="3865507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07E470A-25F4-47D0-8FEC-EE9FD606B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6220E63-99E1-482A-A0A6-B47EB4BF8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F8610896-EA5E-4BE8-8398-C1AFC049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F44E9794-9C4B-427F-BB50-89D893347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8618EE54-271A-4FE8-B6B3-D0FCF55A7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ECA6F781-4382-4525-9DA8-9D66605F8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209C186B-2883-498E-A176-6B60F8B5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68CE0CEA-500E-A559-7D24-B9AE75C2F071}"/>
              </a:ext>
            </a:extLst>
          </p:cNvPr>
          <p:cNvSpPr>
            <a:spLocks noGrp="1"/>
          </p:cNvSpPr>
          <p:nvPr>
            <p:ph type="title"/>
          </p:nvPr>
        </p:nvSpPr>
        <p:spPr>
          <a:xfrm>
            <a:off x="1014984" y="891712"/>
            <a:ext cx="5309616" cy="5160789"/>
          </a:xfrm>
        </p:spPr>
        <p:txBody>
          <a:bodyPr anchor="ctr">
            <a:normAutofit/>
          </a:bodyPr>
          <a:lstStyle/>
          <a:p>
            <a:r>
              <a:rPr lang="nb-NO" sz="4800">
                <a:solidFill>
                  <a:schemeClr val="bg1"/>
                </a:solidFill>
              </a:rPr>
              <a:t>Teknologi og design</a:t>
            </a:r>
          </a:p>
        </p:txBody>
      </p:sp>
      <p:sp>
        <p:nvSpPr>
          <p:cNvPr id="3" name="Plassholder for innhold 2">
            <a:extLst>
              <a:ext uri="{FF2B5EF4-FFF2-40B4-BE49-F238E27FC236}">
                <a16:creationId xmlns:a16="http://schemas.microsoft.com/office/drawing/2014/main" id="{68B0D303-48E9-09AB-AAE0-7FBC03A449C1}"/>
              </a:ext>
            </a:extLst>
          </p:cNvPr>
          <p:cNvSpPr>
            <a:spLocks noGrp="1"/>
          </p:cNvSpPr>
          <p:nvPr>
            <p:ph idx="1"/>
          </p:nvPr>
        </p:nvSpPr>
        <p:spPr>
          <a:xfrm>
            <a:off x="6412302" y="891713"/>
            <a:ext cx="4584882" cy="5160790"/>
          </a:xfrm>
        </p:spPr>
        <p:txBody>
          <a:bodyPr anchor="ctr">
            <a:normAutofit/>
          </a:bodyPr>
          <a:lstStyle/>
          <a:p>
            <a:pPr marL="0" indent="0">
              <a:buNone/>
            </a:pPr>
            <a:r>
              <a:rPr lang="nn-NO" sz="1800" b="0" i="0" dirty="0">
                <a:solidFill>
                  <a:schemeClr val="bg1"/>
                </a:solidFill>
                <a:effectLst/>
                <a:latin typeface="Roboto" panose="02000000000000000000" pitchFamily="2" charset="0"/>
              </a:rPr>
              <a:t>Teknologi og design handlar om å lage teknologiske produkt. Faget skal bidra til at elevane utviklar sin kreativitet og teknologiske kompetanse gjennom å designe, utvikle og forbetre produkt. Elevane skal òg kunne forvalte teknologi på ein sikker og berekraftig måte. Faget skal vidare bidra til at elevane kan finne gode teknologiske løysingar for nåtida og framtida og forberede dei på å eit arbeids- og samfunnsliv med raske omstillingar.</a:t>
            </a:r>
            <a:endParaRPr lang="nb-NO" sz="1800" dirty="0">
              <a:solidFill>
                <a:schemeClr val="bg1"/>
              </a:solidFill>
            </a:endParaRPr>
          </a:p>
        </p:txBody>
      </p:sp>
    </p:spTree>
    <p:extLst>
      <p:ext uri="{BB962C8B-B14F-4D97-AF65-F5344CB8AC3E}">
        <p14:creationId xmlns:p14="http://schemas.microsoft.com/office/powerpoint/2010/main" val="2426339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B6002B-E69E-611C-E749-6FDDDD2C80E1}"/>
              </a:ext>
            </a:extLst>
          </p:cNvPr>
          <p:cNvSpPr>
            <a:spLocks noGrp="1"/>
          </p:cNvSpPr>
          <p:nvPr>
            <p:ph type="title"/>
          </p:nvPr>
        </p:nvSpPr>
        <p:spPr>
          <a:xfrm>
            <a:off x="1285240" y="1050595"/>
            <a:ext cx="8074815" cy="1618489"/>
          </a:xfrm>
        </p:spPr>
        <p:txBody>
          <a:bodyPr anchor="ctr">
            <a:normAutofit/>
          </a:bodyPr>
          <a:lstStyle/>
          <a:p>
            <a:r>
              <a:rPr lang="nb-NO" sz="7200"/>
              <a:t>Friluftsliv </a:t>
            </a:r>
          </a:p>
        </p:txBody>
      </p:sp>
      <p:sp>
        <p:nvSpPr>
          <p:cNvPr id="3" name="Plassholder for innhold 2">
            <a:extLst>
              <a:ext uri="{FF2B5EF4-FFF2-40B4-BE49-F238E27FC236}">
                <a16:creationId xmlns:a16="http://schemas.microsoft.com/office/drawing/2014/main" id="{F8ED52CF-5A9C-EA2E-E13B-BED29ADA1FF9}"/>
              </a:ext>
            </a:extLst>
          </p:cNvPr>
          <p:cNvSpPr>
            <a:spLocks noGrp="1"/>
          </p:cNvSpPr>
          <p:nvPr>
            <p:ph idx="1"/>
          </p:nvPr>
        </p:nvSpPr>
        <p:spPr>
          <a:xfrm>
            <a:off x="1285240" y="2969469"/>
            <a:ext cx="8074815" cy="2800395"/>
          </a:xfrm>
        </p:spPr>
        <p:txBody>
          <a:bodyPr anchor="t">
            <a:normAutofit/>
          </a:bodyPr>
          <a:lstStyle/>
          <a:p>
            <a:r>
              <a:rPr lang="nb-NO" sz="2400" b="0" i="0">
                <a:effectLst/>
                <a:latin typeface="Roboto" panose="02000000000000000000" pitchFamily="2" charset="0"/>
              </a:rPr>
              <a:t>Friluftsliv handler om at elevene skal utvikle turglede og respekt for naturen og naturressursene. Faget skal gi elevene forståelse av mangfoldet i naturen. Faget skal også bidra til å fremme fysisk og psykisk helse ved å gi elevene erfaring med å bruke naturen til rekreasjon og aktiviteter. Videre skal faget styrke elevenes evne til å ta vare på seg selv og andre i naturen.</a:t>
            </a:r>
            <a:endParaRPr lang="nb-NO" sz="2400"/>
          </a:p>
        </p:txBody>
      </p:sp>
    </p:spTree>
    <p:extLst>
      <p:ext uri="{BB962C8B-B14F-4D97-AF65-F5344CB8AC3E}">
        <p14:creationId xmlns:p14="http://schemas.microsoft.com/office/powerpoint/2010/main" val="1136775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BF39E1D-A532-4E9D-AB81-4034F9A418A3}"/>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3372579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7" name="Rectangle 2056">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59" name="Rectangle 2058">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7ABE31E-F0BA-4CF4-8A6F-DBA03D9B4BBC}"/>
              </a:ext>
            </a:extLst>
          </p:cNvPr>
          <p:cNvSpPr>
            <a:spLocks noGrp="1"/>
          </p:cNvSpPr>
          <p:nvPr>
            <p:ph type="title"/>
          </p:nvPr>
        </p:nvSpPr>
        <p:spPr>
          <a:xfrm>
            <a:off x="1115568" y="548640"/>
            <a:ext cx="10168128" cy="1179576"/>
          </a:xfrm>
        </p:spPr>
        <p:txBody>
          <a:bodyPr>
            <a:normAutofit/>
          </a:bodyPr>
          <a:lstStyle/>
          <a:p>
            <a:r>
              <a:rPr lang="nb-NO" sz="4000"/>
              <a:t>Møteagenda</a:t>
            </a:r>
          </a:p>
        </p:txBody>
      </p:sp>
      <p:sp>
        <p:nvSpPr>
          <p:cNvPr id="2061" name="Rectangle 2060">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Lisa Aisato - Hold ut. Våren trenger bare å sove litt til. | Facebook">
            <a:extLst>
              <a:ext uri="{FF2B5EF4-FFF2-40B4-BE49-F238E27FC236}">
                <a16:creationId xmlns:a16="http://schemas.microsoft.com/office/drawing/2014/main" id="{1425991B-18D0-72BF-02D3-55218F8F3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547" r="-2" b="-2"/>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Plassholder for innhold 2">
            <a:extLst>
              <a:ext uri="{FF2B5EF4-FFF2-40B4-BE49-F238E27FC236}">
                <a16:creationId xmlns:a16="http://schemas.microsoft.com/office/drawing/2014/main" id="{D43FE5B3-F456-458D-B5C9-936334623E5D}"/>
              </a:ext>
            </a:extLst>
          </p:cNvPr>
          <p:cNvGraphicFramePr>
            <a:graphicFrameLocks noGrp="1"/>
          </p:cNvGraphicFramePr>
          <p:nvPr>
            <p:ph idx="1"/>
            <p:extLst>
              <p:ext uri="{D42A27DB-BD31-4B8C-83A1-F6EECF244321}">
                <p14:modId xmlns:p14="http://schemas.microsoft.com/office/powerpoint/2010/main" val="3663986465"/>
              </p:ext>
            </p:extLst>
          </p:nvPr>
        </p:nvGraphicFramePr>
        <p:xfrm>
          <a:off x="7411453" y="2478024"/>
          <a:ext cx="3872243" cy="369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0578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e 3">
            <a:extLst>
              <a:ext uri="{FF2B5EF4-FFF2-40B4-BE49-F238E27FC236}">
                <a16:creationId xmlns:a16="http://schemas.microsoft.com/office/drawing/2014/main" id="{C5FA6E79-5F35-4483-A6CE-F6D6496300B4}"/>
              </a:ext>
            </a:extLst>
          </p:cNvPr>
          <p:cNvPicPr>
            <a:picLocks noChangeAspect="1"/>
          </p:cNvPicPr>
          <p:nvPr/>
        </p:nvPicPr>
        <p:blipFill rotWithShape="1">
          <a:blip r:embed="rId2"/>
          <a:srcRect t="2849" b="7168"/>
          <a:stretch/>
        </p:blipFill>
        <p:spPr>
          <a:xfrm>
            <a:off x="20" y="1282"/>
            <a:ext cx="12191980" cy="6856718"/>
          </a:xfrm>
          <a:prstGeom prst="rect">
            <a:avLst/>
          </a:prstGeom>
        </p:spPr>
      </p:pic>
    </p:spTree>
    <p:extLst>
      <p:ext uri="{BB962C8B-B14F-4D97-AF65-F5344CB8AC3E}">
        <p14:creationId xmlns:p14="http://schemas.microsoft.com/office/powerpoint/2010/main" val="1124304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12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63029EC-9137-9D9C-1F75-6AF4AAB6B34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nb-NO" sz="2600">
                <a:solidFill>
                  <a:srgbClr val="FFFFFF"/>
                </a:solidFill>
              </a:rPr>
              <a:t>Annen informasjon</a:t>
            </a:r>
          </a:p>
        </p:txBody>
      </p:sp>
      <p:pic>
        <p:nvPicPr>
          <p:cNvPr id="4" name="Bilde 3" descr="Et bilde som inneholder tekst, logo, Font, symbol&#10;&#10;Automatisk generert beskrivelse">
            <a:extLst>
              <a:ext uri="{FF2B5EF4-FFF2-40B4-BE49-F238E27FC236}">
                <a16:creationId xmlns:a16="http://schemas.microsoft.com/office/drawing/2014/main" id="{A280696D-2713-4620-44E2-2FCF0573E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7901" y="961812"/>
            <a:ext cx="6969597" cy="4930987"/>
          </a:xfrm>
          <a:prstGeom prst="rect">
            <a:avLst/>
          </a:prstGeom>
        </p:spPr>
      </p:pic>
    </p:spTree>
    <p:extLst>
      <p:ext uri="{BB962C8B-B14F-4D97-AF65-F5344CB8AC3E}">
        <p14:creationId xmlns:p14="http://schemas.microsoft.com/office/powerpoint/2010/main" val="2285117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grønn&#10;&#10;Automatisk generert beskrivelse">
            <a:extLst>
              <a:ext uri="{FF2B5EF4-FFF2-40B4-BE49-F238E27FC236}">
                <a16:creationId xmlns:a16="http://schemas.microsoft.com/office/drawing/2014/main" id="{F95ACAA0-EEC4-6BAD-4F07-29F1B5F8ACD3}"/>
              </a:ext>
            </a:extLst>
          </p:cNvPr>
          <p:cNvPicPr>
            <a:picLocks noGrp="1" noChangeAspect="1"/>
          </p:cNvPicPr>
          <p:nvPr>
            <p:ph type="pic" sz="quarter" idx="14"/>
          </p:nvPr>
        </p:nvPicPr>
        <p:blipFill rotWithShape="1">
          <a:blip r:embed="rId3"/>
          <a:srcRect t="17689" b="2998"/>
          <a:stretch/>
        </p:blipFill>
        <p:spPr>
          <a:xfrm>
            <a:off x="19" y="10"/>
            <a:ext cx="6581533" cy="6857989"/>
          </a:xfrm>
          <a:noFill/>
        </p:spPr>
      </p:pic>
      <p:sp>
        <p:nvSpPr>
          <p:cNvPr id="11" name="Title 2">
            <a:extLst>
              <a:ext uri="{FF2B5EF4-FFF2-40B4-BE49-F238E27FC236}">
                <a16:creationId xmlns:a16="http://schemas.microsoft.com/office/drawing/2014/main" id="{7B7E0CEC-39A1-4E16-FADA-F6594364D8CB}"/>
              </a:ext>
            </a:extLst>
          </p:cNvPr>
          <p:cNvSpPr>
            <a:spLocks noGrp="1"/>
          </p:cNvSpPr>
          <p:nvPr>
            <p:ph type="ctrTitle"/>
          </p:nvPr>
        </p:nvSpPr>
        <p:spPr>
          <a:xfrm>
            <a:off x="6734586" y="2646238"/>
            <a:ext cx="4616585" cy="535531"/>
          </a:xfrm>
        </p:spPr>
        <p:txBody>
          <a:bodyPr/>
          <a:lstStyle/>
          <a:p>
            <a:r>
              <a:rPr lang="nb-NO" dirty="0"/>
              <a:t>Skolematordning</a:t>
            </a:r>
            <a:endParaRPr lang="en-US" dirty="0"/>
          </a:p>
        </p:txBody>
      </p:sp>
      <p:sp>
        <p:nvSpPr>
          <p:cNvPr id="7" name="Plassholder for tekst 6">
            <a:extLst>
              <a:ext uri="{FF2B5EF4-FFF2-40B4-BE49-F238E27FC236}">
                <a16:creationId xmlns:a16="http://schemas.microsoft.com/office/drawing/2014/main" id="{AA6D7A44-8219-BB0C-1069-6C1D66930157}"/>
              </a:ext>
            </a:extLst>
          </p:cNvPr>
          <p:cNvSpPr txBox="1">
            <a:spLocks noGrp="1"/>
          </p:cNvSpPr>
          <p:nvPr>
            <p:ph type="body" sz="quarter" idx="15"/>
          </p:nvPr>
        </p:nvSpPr>
        <p:spPr>
          <a:xfrm>
            <a:off x="6734175" y="3233738"/>
            <a:ext cx="4648200" cy="2350387"/>
          </a:xfrm>
          <a:prstGeom prst="rect">
            <a:avLst/>
          </a:prstGeom>
          <a:noFill/>
        </p:spPr>
        <p:txBody>
          <a:bodyPr wrap="square">
            <a:spAutoFit/>
          </a:bodyPr>
          <a:lstStyle/>
          <a:p>
            <a:r>
              <a:rPr lang="nb-NO" dirty="0"/>
              <a:t>FAU og elevrådet ønsker at vi skal fortsette med å være med i ordningen.</a:t>
            </a:r>
          </a:p>
          <a:p>
            <a:r>
              <a:rPr lang="nb-NO" dirty="0"/>
              <a:t>Den blir dog ikke gratis fra høsten av.</a:t>
            </a:r>
          </a:p>
          <a:p>
            <a:r>
              <a:rPr lang="nb-NO" dirty="0"/>
              <a:t>15 kroner per måltid er en tenkt pris.</a:t>
            </a:r>
          </a:p>
          <a:p>
            <a:r>
              <a:rPr lang="nb-NO" dirty="0"/>
              <a:t>Påmelding og betaling via nettside i regi av Stavanger kommune.</a:t>
            </a:r>
          </a:p>
          <a:p>
            <a:r>
              <a:rPr lang="nb-NO" dirty="0"/>
              <a:t>Friordning basert på økonomi. </a:t>
            </a:r>
          </a:p>
        </p:txBody>
      </p:sp>
    </p:spTree>
    <p:extLst>
      <p:ext uri="{BB962C8B-B14F-4D97-AF65-F5344CB8AC3E}">
        <p14:creationId xmlns:p14="http://schemas.microsoft.com/office/powerpoint/2010/main" val="92626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Anmeldelse: Lisa Aisato, Livet - illustrert - En svimlende karriere">
            <a:extLst>
              <a:ext uri="{FF2B5EF4-FFF2-40B4-BE49-F238E27FC236}">
                <a16:creationId xmlns:a16="http://schemas.microsoft.com/office/drawing/2014/main" id="{6573E6F0-9D75-331B-44A8-10B580EAE9B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25AA8E7-69EF-4719-8C4C-F58AAA6BA75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Vi </a:t>
            </a:r>
            <a:r>
              <a:rPr lang="en-US" sz="3600" dirty="0" err="1">
                <a:solidFill>
                  <a:schemeClr val="tx1">
                    <a:lumMod val="85000"/>
                    <a:lumOff val="15000"/>
                  </a:schemeClr>
                </a:solidFill>
              </a:rPr>
              <a:t>gleder</a:t>
            </a:r>
            <a:r>
              <a:rPr lang="en-US" sz="3600" dirty="0">
                <a:solidFill>
                  <a:schemeClr val="tx1">
                    <a:lumMod val="85000"/>
                    <a:lumOff val="15000"/>
                  </a:schemeClr>
                </a:solidFill>
              </a:rPr>
              <a:t> </a:t>
            </a:r>
            <a:r>
              <a:rPr lang="en-US" sz="3600" dirty="0" err="1">
                <a:solidFill>
                  <a:schemeClr val="tx1">
                    <a:lumMod val="85000"/>
                    <a:lumOff val="15000"/>
                  </a:schemeClr>
                </a:solidFill>
              </a:rPr>
              <a:t>oss</a:t>
            </a:r>
            <a:r>
              <a:rPr lang="en-US" sz="3600" dirty="0">
                <a:solidFill>
                  <a:schemeClr val="tx1">
                    <a:lumMod val="85000"/>
                    <a:lumOff val="15000"/>
                  </a:schemeClr>
                </a:solidFill>
              </a:rPr>
              <a:t> </a:t>
            </a:r>
            <a:r>
              <a:rPr lang="en-US" sz="3600" dirty="0" err="1">
                <a:solidFill>
                  <a:schemeClr val="tx1">
                    <a:lumMod val="85000"/>
                    <a:lumOff val="15000"/>
                  </a:schemeClr>
                </a:solidFill>
              </a:rPr>
              <a:t>til</a:t>
            </a:r>
            <a:r>
              <a:rPr lang="en-US" sz="3600" dirty="0">
                <a:solidFill>
                  <a:schemeClr val="tx1">
                    <a:lumMod val="85000"/>
                    <a:lumOff val="15000"/>
                  </a:schemeClr>
                </a:solidFill>
              </a:rPr>
              <a:t> </a:t>
            </a:r>
            <a:r>
              <a:rPr lang="en-US" sz="3600" dirty="0" err="1">
                <a:solidFill>
                  <a:schemeClr val="tx1">
                    <a:lumMod val="85000"/>
                    <a:lumOff val="15000"/>
                  </a:schemeClr>
                </a:solidFill>
              </a:rPr>
              <a:t>samarbeidet</a:t>
            </a:r>
            <a:endParaRPr lang="en-US" sz="36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760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3456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A9AB93C1-157A-410F-87AA-0F6620805704}"/>
              </a:ext>
            </a:extLst>
          </p:cNvPr>
          <p:cNvSpPr>
            <a:spLocks noGrp="1"/>
          </p:cNvSpPr>
          <p:nvPr>
            <p:ph type="title"/>
          </p:nvPr>
        </p:nvSpPr>
        <p:spPr>
          <a:xfrm>
            <a:off x="524256" y="4767072"/>
            <a:ext cx="6594189" cy="1625210"/>
          </a:xfrm>
        </p:spPr>
        <p:txBody>
          <a:bodyPr>
            <a:normAutofit/>
          </a:bodyPr>
          <a:lstStyle/>
          <a:p>
            <a:pPr algn="r"/>
            <a:r>
              <a:rPr lang="nb-NO">
                <a:solidFill>
                  <a:srgbClr val="FFFFFF"/>
                </a:solidFill>
              </a:rPr>
              <a:t>Rennesøy skule</a:t>
            </a:r>
          </a:p>
        </p:txBody>
      </p:sp>
      <p:pic>
        <p:nvPicPr>
          <p:cNvPr id="9" name="Bilde 8" descr="Et bilde som inneholder person, innendørs, vegg, sofa&#10;&#10;Beskrivelse som er generert med svært høy visshet">
            <a:extLst>
              <a:ext uri="{FF2B5EF4-FFF2-40B4-BE49-F238E27FC236}">
                <a16:creationId xmlns:a16="http://schemas.microsoft.com/office/drawing/2014/main" id="{5E0821D4-E51A-477D-A073-2A279C2964E0}"/>
              </a:ext>
            </a:extLst>
          </p:cNvPr>
          <p:cNvPicPr>
            <a:picLocks noChangeAspect="1"/>
          </p:cNvPicPr>
          <p:nvPr/>
        </p:nvPicPr>
        <p:blipFill rotWithShape="1">
          <a:blip r:embed="rId2">
            <a:extLst>
              <a:ext uri="{28A0092B-C50C-407E-A947-70E740481C1C}">
                <a14:useLocalDpi xmlns:a14="http://schemas.microsoft.com/office/drawing/2010/main" val="0"/>
              </a:ext>
            </a:extLst>
          </a:blip>
          <a:srcRect t="11204" r="1" b="11207"/>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299D27F4-F7E2-4C2F-A124-4F6929310763}"/>
              </a:ext>
            </a:extLst>
          </p:cNvPr>
          <p:cNvSpPr>
            <a:spLocks noGrp="1"/>
          </p:cNvSpPr>
          <p:nvPr>
            <p:ph idx="1"/>
          </p:nvPr>
        </p:nvSpPr>
        <p:spPr>
          <a:xfrm>
            <a:off x="8029319" y="917725"/>
            <a:ext cx="3424739" cy="4852362"/>
          </a:xfrm>
        </p:spPr>
        <p:txBody>
          <a:bodyPr anchor="ctr">
            <a:normAutofit/>
          </a:bodyPr>
          <a:lstStyle/>
          <a:p>
            <a:endParaRPr lang="nb-NO" sz="1900" dirty="0">
              <a:solidFill>
                <a:srgbClr val="FFFFFF"/>
              </a:solidFill>
            </a:endParaRPr>
          </a:p>
          <a:p>
            <a:endParaRPr lang="nb-NO" sz="1900" dirty="0">
              <a:solidFill>
                <a:srgbClr val="FFFFFF"/>
              </a:solidFill>
            </a:endParaRPr>
          </a:p>
          <a:p>
            <a:endParaRPr lang="nb-NO" sz="1900" dirty="0">
              <a:solidFill>
                <a:srgbClr val="FFFFFF"/>
              </a:solidFill>
            </a:endParaRPr>
          </a:p>
          <a:p>
            <a:r>
              <a:rPr lang="nb-NO" sz="1900" dirty="0">
                <a:solidFill>
                  <a:srgbClr val="FFFFFF"/>
                </a:solidFill>
              </a:rPr>
              <a:t>30 ansatte</a:t>
            </a:r>
          </a:p>
          <a:p>
            <a:r>
              <a:rPr lang="nb-NO" sz="1900" dirty="0">
                <a:solidFill>
                  <a:srgbClr val="FFFFFF"/>
                </a:solidFill>
              </a:rPr>
              <a:t>Organisering</a:t>
            </a:r>
          </a:p>
          <a:p>
            <a:r>
              <a:rPr lang="nb-NO" sz="1900" dirty="0">
                <a:solidFill>
                  <a:srgbClr val="FFFFFF"/>
                </a:solidFill>
              </a:rPr>
              <a:t>240 elever neste skoleår</a:t>
            </a:r>
          </a:p>
          <a:p>
            <a:r>
              <a:rPr lang="nb-NO" sz="1900" dirty="0">
                <a:solidFill>
                  <a:srgbClr val="FFFFFF"/>
                </a:solidFill>
              </a:rPr>
              <a:t>Fire paralleller på neste års 10. og tre paralleller på neste års 8.trinn og 9.trinn.</a:t>
            </a:r>
          </a:p>
          <a:p>
            <a:r>
              <a:rPr lang="nb-NO" sz="1900" dirty="0">
                <a:solidFill>
                  <a:srgbClr val="FFFFFF"/>
                </a:solidFill>
              </a:rPr>
              <a:t>Deler av skolen er nyoppusset</a:t>
            </a:r>
          </a:p>
          <a:p>
            <a:r>
              <a:rPr lang="nb-NO" sz="1900" dirty="0">
                <a:solidFill>
                  <a:srgbClr val="FFFFFF"/>
                </a:solidFill>
              </a:rPr>
              <a:t>Gode fasiliteter</a:t>
            </a:r>
          </a:p>
          <a:p>
            <a:endParaRPr lang="nb-NO" sz="1900" dirty="0">
              <a:solidFill>
                <a:srgbClr val="FFFFFF"/>
              </a:solidFill>
            </a:endParaRPr>
          </a:p>
          <a:p>
            <a:endParaRPr lang="nb-NO" sz="1900" dirty="0">
              <a:solidFill>
                <a:srgbClr val="FFFFFF"/>
              </a:solidFill>
            </a:endParaRPr>
          </a:p>
          <a:p>
            <a:endParaRPr lang="nb-NO" sz="1900" dirty="0">
              <a:solidFill>
                <a:srgbClr val="FFFFFF"/>
              </a:solidFill>
            </a:endParaRPr>
          </a:p>
          <a:p>
            <a:endParaRPr lang="nb-NO" sz="1900" dirty="0">
              <a:solidFill>
                <a:srgbClr val="FFFFFF"/>
              </a:solidFill>
            </a:endParaRPr>
          </a:p>
          <a:p>
            <a:endParaRPr lang="nb-NO" sz="1900" dirty="0">
              <a:solidFill>
                <a:srgbClr val="FFFFFF"/>
              </a:solidFill>
            </a:endParaRPr>
          </a:p>
        </p:txBody>
      </p:sp>
    </p:spTree>
    <p:extLst>
      <p:ext uri="{BB962C8B-B14F-4D97-AF65-F5344CB8AC3E}">
        <p14:creationId xmlns:p14="http://schemas.microsoft.com/office/powerpoint/2010/main" val="2675700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tekst, Font, logo, Grafikk&#10;&#10;Automatisk generert beskrivelse">
            <a:extLst>
              <a:ext uri="{FF2B5EF4-FFF2-40B4-BE49-F238E27FC236}">
                <a16:creationId xmlns:a16="http://schemas.microsoft.com/office/drawing/2014/main" id="{4A943064-0551-C090-6C35-C34686776577}"/>
              </a:ext>
            </a:extLst>
          </p:cNvPr>
          <p:cNvPicPr>
            <a:picLocks noChangeAspect="1"/>
          </p:cNvPicPr>
          <p:nvPr/>
        </p:nvPicPr>
        <p:blipFill rotWithShape="1">
          <a:blip r:embed="rId2">
            <a:extLst>
              <a:ext uri="{28A0092B-C50C-407E-A947-70E740481C1C}">
                <a14:useLocalDpi xmlns:a14="http://schemas.microsoft.com/office/drawing/2010/main" val="0"/>
              </a:ext>
            </a:extLst>
          </a:blip>
          <a:srcRect t="14901" b="7595"/>
          <a:stretch/>
        </p:blipFill>
        <p:spPr>
          <a:xfrm>
            <a:off x="457200" y="457200"/>
            <a:ext cx="11277600" cy="6116320"/>
          </a:xfrm>
          <a:prstGeom prst="rect">
            <a:avLst/>
          </a:prstGeom>
        </p:spPr>
      </p:pic>
    </p:spTree>
    <p:extLst>
      <p:ext uri="{BB962C8B-B14F-4D97-AF65-F5344CB8AC3E}">
        <p14:creationId xmlns:p14="http://schemas.microsoft.com/office/powerpoint/2010/main" val="880589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tel 1">
            <a:extLst>
              <a:ext uri="{FF2B5EF4-FFF2-40B4-BE49-F238E27FC236}">
                <a16:creationId xmlns:a16="http://schemas.microsoft.com/office/drawing/2014/main" id="{A0E0717F-ECF1-485E-BD04-F4CE3FC1E5EB}"/>
              </a:ext>
            </a:extLst>
          </p:cNvPr>
          <p:cNvSpPr>
            <a:spLocks noGrp="1"/>
          </p:cNvSpPr>
          <p:nvPr>
            <p:ph type="title"/>
          </p:nvPr>
        </p:nvSpPr>
        <p:spPr>
          <a:xfrm>
            <a:off x="841248" y="932688"/>
            <a:ext cx="4892040" cy="1773936"/>
          </a:xfrm>
        </p:spPr>
        <p:txBody>
          <a:bodyPr anchor="b">
            <a:normAutofit/>
          </a:bodyPr>
          <a:lstStyle/>
          <a:p>
            <a:r>
              <a:rPr lang="nb-NO" sz="4000" dirty="0"/>
              <a:t>Hva er nytt?</a:t>
            </a:r>
            <a:br>
              <a:rPr lang="nb-NO" sz="4000" dirty="0"/>
            </a:br>
            <a:r>
              <a:rPr lang="nb-NO" sz="4000" dirty="0"/>
              <a:t>Nye klasser</a:t>
            </a:r>
          </a:p>
        </p:txBody>
      </p:sp>
      <p:sp>
        <p:nvSpPr>
          <p:cNvPr id="3" name="Plassholder for innhold 2">
            <a:extLst>
              <a:ext uri="{FF2B5EF4-FFF2-40B4-BE49-F238E27FC236}">
                <a16:creationId xmlns:a16="http://schemas.microsoft.com/office/drawing/2014/main" id="{C951B3DD-018D-4611-8A2A-F697CC0F1609}"/>
              </a:ext>
            </a:extLst>
          </p:cNvPr>
          <p:cNvSpPr>
            <a:spLocks noGrp="1"/>
          </p:cNvSpPr>
          <p:nvPr>
            <p:ph idx="1"/>
          </p:nvPr>
        </p:nvSpPr>
        <p:spPr>
          <a:xfrm>
            <a:off x="841248" y="2898647"/>
            <a:ext cx="4892040" cy="3645587"/>
          </a:xfrm>
        </p:spPr>
        <p:txBody>
          <a:bodyPr anchor="t">
            <a:normAutofit/>
          </a:bodyPr>
          <a:lstStyle/>
          <a:p>
            <a:pPr marL="0" indent="0">
              <a:buNone/>
            </a:pPr>
            <a:r>
              <a:rPr lang="nb-NO" sz="2000" dirty="0"/>
              <a:t>Klassene blir satt opp for å få god fordeling etter følgende kriterier:</a:t>
            </a:r>
          </a:p>
          <a:p>
            <a:pPr lvl="0"/>
            <a:r>
              <a:rPr lang="nb-NO" sz="2000" b="1" dirty="0"/>
              <a:t>Lik klassestørrelse</a:t>
            </a:r>
            <a:endParaRPr lang="nb-NO" sz="2000" dirty="0">
              <a:effectLst/>
            </a:endParaRPr>
          </a:p>
          <a:p>
            <a:pPr lvl="0"/>
            <a:r>
              <a:rPr lang="nb-NO" sz="2000" b="1" dirty="0"/>
              <a:t>Kjønn</a:t>
            </a:r>
            <a:endParaRPr lang="nb-NO" sz="2000" dirty="0">
              <a:effectLst/>
            </a:endParaRPr>
          </a:p>
          <a:p>
            <a:pPr lvl="0"/>
            <a:r>
              <a:rPr lang="nb-NO" sz="2000" b="1" dirty="0"/>
              <a:t>Avgiverskole</a:t>
            </a:r>
            <a:r>
              <a:rPr lang="nb-NO" sz="2000" dirty="0"/>
              <a:t> </a:t>
            </a:r>
            <a:endParaRPr lang="nb-NO" sz="2000" dirty="0">
              <a:effectLst/>
            </a:endParaRPr>
          </a:p>
          <a:p>
            <a:pPr lvl="0"/>
            <a:r>
              <a:rPr lang="nb-NO" sz="2000" b="1" dirty="0"/>
              <a:t>Søsken</a:t>
            </a:r>
            <a:endParaRPr lang="nb-NO" sz="2000" dirty="0"/>
          </a:p>
          <a:p>
            <a:pPr lvl="0"/>
            <a:r>
              <a:rPr lang="nb-NO" sz="2000" b="1" dirty="0"/>
              <a:t>Trygghet</a:t>
            </a:r>
            <a:r>
              <a:rPr lang="nb-NO" sz="2000" dirty="0"/>
              <a:t> </a:t>
            </a:r>
          </a:p>
          <a:p>
            <a:pPr lvl="0"/>
            <a:r>
              <a:rPr lang="nb-NO" sz="2000" b="1" dirty="0"/>
              <a:t>Faglig og sosial utvikling </a:t>
            </a:r>
          </a:p>
          <a:p>
            <a:pPr lvl="0"/>
            <a:r>
              <a:rPr lang="nb-NO" sz="2000" b="1" dirty="0"/>
              <a:t>Målform?</a:t>
            </a:r>
          </a:p>
          <a:p>
            <a:pPr marL="0" lvl="0" indent="0">
              <a:buNone/>
            </a:pPr>
            <a:endParaRPr lang="nb-NO" sz="2000" dirty="0">
              <a:effectLst/>
            </a:endParaRPr>
          </a:p>
          <a:p>
            <a:pPr marL="0" indent="0">
              <a:buNone/>
            </a:pPr>
            <a:endParaRPr lang="nb-NO" sz="2000" dirty="0"/>
          </a:p>
        </p:txBody>
      </p:sp>
      <p:cxnSp>
        <p:nvCxnSpPr>
          <p:cNvPr id="73" name="Straight Connector 72">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Bilderesultat for løse puslespill">
            <a:hlinkClick r:id="rId2"/>
            <a:extLst>
              <a:ext uri="{FF2B5EF4-FFF2-40B4-BE49-F238E27FC236}">
                <a16:creationId xmlns:a16="http://schemas.microsoft.com/office/drawing/2014/main" id="{1AD8CBEB-C121-46A5-8A50-6E1E55304D6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48272" y="920809"/>
            <a:ext cx="5025525" cy="502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5932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FD49BAE-562D-438B-9CCA-5ACCE17243F3}"/>
              </a:ext>
            </a:extLst>
          </p:cNvPr>
          <p:cNvSpPr>
            <a:spLocks noGrp="1"/>
          </p:cNvSpPr>
          <p:nvPr>
            <p:ph type="title"/>
          </p:nvPr>
        </p:nvSpPr>
        <p:spPr>
          <a:xfrm>
            <a:off x="838200" y="894027"/>
            <a:ext cx="3494362" cy="4782873"/>
          </a:xfrm>
        </p:spPr>
        <p:txBody>
          <a:bodyPr>
            <a:normAutofit/>
          </a:bodyPr>
          <a:lstStyle/>
          <a:p>
            <a:pPr algn="r"/>
            <a:r>
              <a:rPr lang="nb-NO">
                <a:solidFill>
                  <a:schemeClr val="bg1"/>
                </a:solidFill>
              </a:rPr>
              <a:t>Videre løp er:</a:t>
            </a:r>
          </a:p>
        </p:txBody>
      </p:sp>
      <p:cxnSp>
        <p:nvCxnSpPr>
          <p:cNvPr id="15"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8C129B8-36AA-4017-9A98-DC1BAF3488B4}"/>
              </a:ext>
            </a:extLst>
          </p:cNvPr>
          <p:cNvSpPr>
            <a:spLocks noGrp="1"/>
          </p:cNvSpPr>
          <p:nvPr>
            <p:ph idx="1"/>
          </p:nvPr>
        </p:nvSpPr>
        <p:spPr>
          <a:xfrm>
            <a:off x="4976032" y="894027"/>
            <a:ext cx="6377768" cy="4782873"/>
          </a:xfrm>
        </p:spPr>
        <p:txBody>
          <a:bodyPr anchor="ctr">
            <a:normAutofit/>
          </a:bodyPr>
          <a:lstStyle/>
          <a:p>
            <a:r>
              <a:rPr lang="nb-NO" sz="2400" dirty="0">
                <a:solidFill>
                  <a:schemeClr val="bg1"/>
                </a:solidFill>
              </a:rPr>
              <a:t>Lærere fra 7.klasse på Mosterøy og Vikevåg møtes, sammen med en representant fra Rennesøy,  i mai for å danne nye klasser</a:t>
            </a:r>
          </a:p>
          <a:p>
            <a:r>
              <a:rPr lang="nb-NO" sz="2400" dirty="0">
                <a:solidFill>
                  <a:schemeClr val="bg1"/>
                </a:solidFill>
              </a:rPr>
              <a:t>Klasselister offentliggjøres i juni</a:t>
            </a:r>
          </a:p>
          <a:p>
            <a:r>
              <a:rPr lang="nb-NO" sz="2400" dirty="0">
                <a:solidFill>
                  <a:schemeClr val="bg1"/>
                </a:solidFill>
              </a:rPr>
              <a:t>Valgfag og språkfag/fordypning offentliggjøres i august</a:t>
            </a:r>
          </a:p>
        </p:txBody>
      </p:sp>
    </p:spTree>
    <p:extLst>
      <p:ext uri="{BB962C8B-B14F-4D97-AF65-F5344CB8AC3E}">
        <p14:creationId xmlns:p14="http://schemas.microsoft.com/office/powerpoint/2010/main" val="233687838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38EF3641-1F64-E8C2-3BEB-718EA3465D98}"/>
              </a:ext>
            </a:extLst>
          </p:cNvPr>
          <p:cNvPicPr>
            <a:picLocks noGrp="1" noChangeAspect="1"/>
          </p:cNvPicPr>
          <p:nvPr>
            <p:ph idx="1"/>
          </p:nvPr>
        </p:nvPicPr>
        <p:blipFill rotWithShape="1">
          <a:blip r:embed="rId2"/>
          <a:srcRect l="20413" t="14815" r="21362"/>
          <a:stretch/>
        </p:blipFill>
        <p:spPr>
          <a:xfrm>
            <a:off x="286726" y="162560"/>
            <a:ext cx="11702074" cy="6695439"/>
          </a:xfrm>
          <a:prstGeom prst="rect">
            <a:avLst/>
          </a:prstGeom>
        </p:spPr>
      </p:pic>
      <p:sp>
        <p:nvSpPr>
          <p:cNvPr id="10"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DE6CF80-358F-CE3D-713F-5B7F7664BCFF}"/>
              </a:ext>
            </a:extLst>
          </p:cNvPr>
          <p:cNvSpPr>
            <a:spLocks noGrp="1"/>
          </p:cNvSpPr>
          <p:nvPr>
            <p:ph type="title"/>
          </p:nvPr>
        </p:nvSpPr>
        <p:spPr>
          <a:xfrm>
            <a:off x="1276350" y="4981575"/>
            <a:ext cx="3228976" cy="860426"/>
          </a:xfrm>
          <a:prstGeom prst="rect">
            <a:avLst/>
          </a:prstGeom>
          <a:noFill/>
          <a:ln w="174625" cap="sq" cmpd="thinThick">
            <a:noFill/>
            <a:miter lim="800000"/>
          </a:ln>
        </p:spPr>
        <p:txBody>
          <a:bodyPr vert="horz" lIns="91440" tIns="45720" rIns="91440" bIns="45720" rtlCol="0" anchor="ctr">
            <a:normAutofit/>
          </a:bodyPr>
          <a:lstStyle/>
          <a:p>
            <a:pPr algn="r"/>
            <a:r>
              <a:rPr lang="en-US" sz="2400">
                <a:solidFill>
                  <a:srgbClr val="FFFFFF"/>
                </a:solidFill>
              </a:rPr>
              <a:t>Ny opplæringslov</a:t>
            </a:r>
          </a:p>
        </p:txBody>
      </p:sp>
      <p:cxnSp>
        <p:nvCxnSpPr>
          <p:cNvPr id="12" name="Straight Connector 11">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206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B155F47-B90A-F27C-153D-35083945DEA6}"/>
              </a:ext>
            </a:extLst>
          </p:cNvPr>
          <p:cNvSpPr>
            <a:spLocks noGrp="1"/>
          </p:cNvSpPr>
          <p:nvPr>
            <p:ph type="title"/>
          </p:nvPr>
        </p:nvSpPr>
        <p:spPr>
          <a:xfrm>
            <a:off x="1389278" y="1233241"/>
            <a:ext cx="3240506" cy="4064628"/>
          </a:xfrm>
        </p:spPr>
        <p:txBody>
          <a:bodyPr>
            <a:normAutofit/>
          </a:bodyPr>
          <a:lstStyle/>
          <a:p>
            <a:r>
              <a:rPr lang="nb-NO" sz="3400" dirty="0">
                <a:solidFill>
                  <a:srgbClr val="FFFFFF"/>
                </a:solidFill>
              </a:rPr>
              <a:t>Nynorsk/bokmål</a:t>
            </a:r>
          </a:p>
        </p:txBody>
      </p:sp>
      <p:sp>
        <p:nvSpPr>
          <p:cNvPr id="24" name="Freeform: Shape 23">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1">
            <a:extLst>
              <a:ext uri="{FF2B5EF4-FFF2-40B4-BE49-F238E27FC236}">
                <a16:creationId xmlns:a16="http://schemas.microsoft.com/office/drawing/2014/main" id="{065BFA94-A283-8BD4-A2CC-0466D36E12F6}"/>
              </a:ext>
            </a:extLst>
          </p:cNvPr>
          <p:cNvSpPr>
            <a:spLocks noGrp="1" noChangeArrowheads="1"/>
          </p:cNvSpPr>
          <p:nvPr>
            <p:ph idx="1"/>
          </p:nvPr>
        </p:nvSpPr>
        <p:spPr bwMode="auto">
          <a:xfrm>
            <a:off x="6096000" y="820880"/>
            <a:ext cx="5257799" cy="488935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t"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endParaRPr kumimoji="0" lang="nb-NO" altLang="nb-NO" b="1" i="0" u="none" strike="noStrike" cap="none" normalizeH="0" baseline="0" dirty="0">
              <a:ln>
                <a:noFill/>
              </a:ln>
              <a:effectLst/>
              <a:latin typeface="Montserrat" panose="00000500000000000000" pitchFamily="2" charset="0"/>
            </a:endParaRPr>
          </a:p>
          <a:p>
            <a:pPr marL="0" marR="0" lvl="0" indent="0" defTabSz="914400" rtl="0" eaLnBrk="0" fontAlgn="base" latinLnBrk="0" hangingPunct="0">
              <a:spcBef>
                <a:spcPct val="0"/>
              </a:spcBef>
              <a:spcAft>
                <a:spcPts val="600"/>
              </a:spcAft>
              <a:buClrTx/>
              <a:buSzTx/>
              <a:buFontTx/>
              <a:buNone/>
              <a:tabLst/>
            </a:pPr>
            <a:r>
              <a:rPr kumimoji="0" lang="nb-NO" altLang="nb-NO" b="0" i="0" u="none" strike="noStrike" cap="none" normalizeH="0" baseline="0" dirty="0">
                <a:ln>
                  <a:noFill/>
                </a:ln>
                <a:effectLst/>
                <a:latin typeface="Roboto" panose="02000000000000000000" pitchFamily="2" charset="0"/>
              </a:rPr>
              <a:t>Retten til å få opplæring i en egen gruppe på nynorsk eller bokmål (der kommunen har vedtatt et annet hovedmål) er utvidet til å også gjelde på ungdomsskolen. Retten gjelder når minst ti elever på ett av trinnene ønsker det. Dette står i ny lov § 3-1.</a:t>
            </a:r>
          </a:p>
          <a:p>
            <a:pPr marL="0" marR="0" lvl="0" indent="0" defTabSz="914400" rtl="0" eaLnBrk="0" fontAlgn="base" latinLnBrk="0" hangingPunct="0">
              <a:spcBef>
                <a:spcPct val="0"/>
              </a:spcBef>
              <a:spcAft>
                <a:spcPts val="600"/>
              </a:spcAft>
              <a:buClrTx/>
              <a:buSzTx/>
              <a:buFontTx/>
              <a:buNone/>
              <a:tabLst/>
            </a:pPr>
            <a:endParaRPr lang="nb-NO" altLang="nb-NO" dirty="0">
              <a:latin typeface="Roboto" panose="02000000000000000000" pitchFamily="2" charset="0"/>
            </a:endParaRPr>
          </a:p>
          <a:p>
            <a:pPr marL="0" marR="0" lvl="0" indent="0" defTabSz="914400" rtl="0" eaLnBrk="0" fontAlgn="base" latinLnBrk="0" hangingPunct="0">
              <a:spcBef>
                <a:spcPct val="0"/>
              </a:spcBef>
              <a:spcAft>
                <a:spcPts val="600"/>
              </a:spcAft>
              <a:buClrTx/>
              <a:buSzTx/>
              <a:buFontTx/>
              <a:buNone/>
              <a:tabLst/>
            </a:pPr>
            <a:endParaRPr lang="nb-NO" altLang="nb-NO" dirty="0">
              <a:latin typeface="Roboto" panose="02000000000000000000" pitchFamily="2" charset="0"/>
            </a:endParaRPr>
          </a:p>
          <a:p>
            <a:pPr marL="0" marR="0" lvl="0" indent="0" defTabSz="914400" rtl="0" eaLnBrk="0" fontAlgn="base" latinLnBrk="0" hangingPunct="0">
              <a:spcBef>
                <a:spcPct val="0"/>
              </a:spcBef>
              <a:spcAft>
                <a:spcPts val="600"/>
              </a:spcAft>
              <a:buClrTx/>
              <a:buSzTx/>
              <a:buFontTx/>
              <a:buNone/>
              <a:tabLst/>
            </a:pPr>
            <a:endParaRPr kumimoji="0" lang="nb-NO" altLang="nb-NO" b="0" i="0" u="none" strike="noStrike" cap="none" normalizeH="0" baseline="0" dirty="0">
              <a:ln>
                <a:noFill/>
              </a:ln>
              <a:effectLst/>
              <a:latin typeface="Arial" panose="020B0604020202020204" pitchFamily="34" charset="0"/>
            </a:endParaRPr>
          </a:p>
        </p:txBody>
      </p:sp>
      <p:sp>
        <p:nvSpPr>
          <p:cNvPr id="30" name="Freeform: Shape 29">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9366255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3525</TotalTime>
  <Words>1561</Words>
  <Application>Microsoft Office PowerPoint</Application>
  <PresentationFormat>Widescreen</PresentationFormat>
  <Paragraphs>297</Paragraphs>
  <Slides>33</Slides>
  <Notes>1</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33</vt:i4>
      </vt:variant>
    </vt:vector>
  </HeadingPairs>
  <TitlesOfParts>
    <vt:vector size="42" baseType="lpstr">
      <vt:lpstr>Aptos</vt:lpstr>
      <vt:lpstr>Arial</vt:lpstr>
      <vt:lpstr>Calibri</vt:lpstr>
      <vt:lpstr>Calibri Light</vt:lpstr>
      <vt:lpstr>Montserrat</vt:lpstr>
      <vt:lpstr>Roboto</vt:lpstr>
      <vt:lpstr>Times</vt:lpstr>
      <vt:lpstr>Tw Cen MT</vt:lpstr>
      <vt:lpstr>Office-tema</vt:lpstr>
      <vt:lpstr>Rennesøy skule Læring, engasjement og relasjoner</vt:lpstr>
      <vt:lpstr>Møteagenda</vt:lpstr>
      <vt:lpstr>Møteagenda</vt:lpstr>
      <vt:lpstr>Rennesøy skule</vt:lpstr>
      <vt:lpstr>PowerPoint-presentasjon</vt:lpstr>
      <vt:lpstr>Hva er nytt? Nye klasser</vt:lpstr>
      <vt:lpstr>Videre løp er:</vt:lpstr>
      <vt:lpstr>Ny opplæringslov</vt:lpstr>
      <vt:lpstr>Nynorsk/bokmål</vt:lpstr>
      <vt:lpstr>Status</vt:lpstr>
      <vt:lpstr>Hvordan gjør vi det nå?</vt:lpstr>
      <vt:lpstr>Så, hva betyr dette?</vt:lpstr>
      <vt:lpstr>Juridisk</vt:lpstr>
      <vt:lpstr>Juridisk…</vt:lpstr>
      <vt:lpstr>PowerPoint-presentasjon</vt:lpstr>
      <vt:lpstr>Hvordan blir prosessen videre?</vt:lpstr>
      <vt:lpstr>Hva er nytt for elevene?</vt:lpstr>
      <vt:lpstr>PowerPoint-presentasjon</vt:lpstr>
      <vt:lpstr>Rennesøy skule</vt:lpstr>
      <vt:lpstr>Hva er nytt for elevene:</vt:lpstr>
      <vt:lpstr>Valg av fremmedspråk/fordypning/arbeidsliv</vt:lpstr>
      <vt:lpstr>Videregående skole-språkfag og studiespes.</vt:lpstr>
      <vt:lpstr>Videregående skoler, språk, studiespes.</vt:lpstr>
      <vt:lpstr>Valgfag</vt:lpstr>
      <vt:lpstr>Valgfag</vt:lpstr>
      <vt:lpstr>Valgfag</vt:lpstr>
      <vt:lpstr>Teknologi og design</vt:lpstr>
      <vt:lpstr>Friluftsliv </vt:lpstr>
      <vt:lpstr>PowerPoint-presentasjon</vt:lpstr>
      <vt:lpstr>PowerPoint-presentasjon</vt:lpstr>
      <vt:lpstr>Annen informasjon</vt:lpstr>
      <vt:lpstr>Skolematordning</vt:lpstr>
      <vt:lpstr>Vi gleder oss til samarbeidet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Rennesøy skule Læring, engasjement og relasjoner</dc:title>
  <dc:creator>Erik Nielsen</dc:creator>
  <cp:lastModifiedBy>Erik Nielsen</cp:lastModifiedBy>
  <cp:revision>11</cp:revision>
  <dcterms:created xsi:type="dcterms:W3CDTF">2020-04-28T07:21:17Z</dcterms:created>
  <dcterms:modified xsi:type="dcterms:W3CDTF">2024-04-05T11:53:55Z</dcterms:modified>
</cp:coreProperties>
</file>